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336" r:id="rId2"/>
  </p:sldIdLst>
  <p:sldSz cx="20104100" cy="11309350"/>
  <p:notesSz cx="20104100" cy="11309350"/>
  <p:custDataLst>
    <p:tags r:id="rId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3CF"/>
    <a:srgbClr val="094183"/>
    <a:srgbClr val="385D8A"/>
    <a:srgbClr val="6F8EB2"/>
    <a:srgbClr val="EEEDED"/>
    <a:srgbClr val="F8FDFF"/>
    <a:srgbClr val="F7FCFF"/>
    <a:srgbClr val="EFF7F9"/>
    <a:srgbClr val="E6E6E6"/>
    <a:srgbClr val="F4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4E352F-71D7-43B0-A747-A16DC2796C75}" v="2" dt="2024-07-03T11:11:19.04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05" autoAdjust="0"/>
    <p:restoredTop sz="84660" autoAdjust="0"/>
  </p:normalViewPr>
  <p:slideViewPr>
    <p:cSldViewPr>
      <p:cViewPr varScale="1">
        <p:scale>
          <a:sx n="52" d="100"/>
          <a:sy n="52" d="100"/>
        </p:scale>
        <p:origin x="124" y="1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tags" Target="tags/tag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thy Miller" userId="92f9a0d9-564f-4817-a007-aa737ec86ca3" providerId="ADAL" clId="{557A8F64-65AC-4E0F-AFFD-B78E0D76595D}"/>
    <pc:docChg chg="undo custSel addSld modSld modMainMaster">
      <pc:chgData name="Timothy Miller" userId="92f9a0d9-564f-4817-a007-aa737ec86ca3" providerId="ADAL" clId="{557A8F64-65AC-4E0F-AFFD-B78E0D76595D}" dt="2022-12-06T23:59:34.803" v="184" actId="1035"/>
      <pc:docMkLst>
        <pc:docMk/>
      </pc:docMkLst>
      <pc:sldChg chg="mod modShow">
        <pc:chgData name="Timothy Miller" userId="92f9a0d9-564f-4817-a007-aa737ec86ca3" providerId="ADAL" clId="{557A8F64-65AC-4E0F-AFFD-B78E0D76595D}" dt="2022-12-06T12:16:07.103" v="2" actId="729"/>
        <pc:sldMkLst>
          <pc:docMk/>
          <pc:sldMk cId="976559116" sldId="371"/>
        </pc:sldMkLst>
      </pc:sldChg>
      <pc:sldChg chg="addSp delSp modSp add mod delAnim modAnim">
        <pc:chgData name="Timothy Miller" userId="92f9a0d9-564f-4817-a007-aa737ec86ca3" providerId="ADAL" clId="{557A8F64-65AC-4E0F-AFFD-B78E0D76595D}" dt="2022-12-06T23:59:34.803" v="184" actId="1035"/>
        <pc:sldMkLst>
          <pc:docMk/>
          <pc:sldMk cId="2469447669" sldId="377"/>
        </pc:sldMkLst>
        <pc:spChg chg="mod">
          <ac:chgData name="Timothy Miller" userId="92f9a0d9-564f-4817-a007-aa737ec86ca3" providerId="ADAL" clId="{557A8F64-65AC-4E0F-AFFD-B78E0D76595D}" dt="2022-12-06T12:18:22.322" v="30" actId="20577"/>
          <ac:spMkLst>
            <pc:docMk/>
            <pc:sldMk cId="2469447669" sldId="377"/>
            <ac:spMk id="2" creationId="{28A2D96A-B88A-192E-3FD5-A7BBDDF07545}"/>
          </ac:spMkLst>
        </pc:spChg>
        <pc:spChg chg="add del mod">
          <ac:chgData name="Timothy Miller" userId="92f9a0d9-564f-4817-a007-aa737ec86ca3" providerId="ADAL" clId="{557A8F64-65AC-4E0F-AFFD-B78E0D76595D}" dt="2022-12-06T12:19:19.026" v="41" actId="478"/>
          <ac:spMkLst>
            <pc:docMk/>
            <pc:sldMk cId="2469447669" sldId="377"/>
            <ac:spMk id="5" creationId="{FC062DD9-630F-A16D-04FC-4B47D959B9EE}"/>
          </ac:spMkLst>
        </pc:spChg>
        <pc:spChg chg="add del mod">
          <ac:chgData name="Timothy Miller" userId="92f9a0d9-564f-4817-a007-aa737ec86ca3" providerId="ADAL" clId="{557A8F64-65AC-4E0F-AFFD-B78E0D76595D}" dt="2022-12-06T12:19:17.937" v="40" actId="478"/>
          <ac:spMkLst>
            <pc:docMk/>
            <pc:sldMk cId="2469447669" sldId="377"/>
            <ac:spMk id="8" creationId="{893BA921-9B1B-2063-414D-5A89C401949B}"/>
          </ac:spMkLst>
        </pc:spChg>
        <pc:spChg chg="add del mod">
          <ac:chgData name="Timothy Miller" userId="92f9a0d9-564f-4817-a007-aa737ec86ca3" providerId="ADAL" clId="{557A8F64-65AC-4E0F-AFFD-B78E0D76595D}" dt="2022-12-06T12:21:51.213" v="48" actId="478"/>
          <ac:spMkLst>
            <pc:docMk/>
            <pc:sldMk cId="2469447669" sldId="377"/>
            <ac:spMk id="11" creationId="{E4718751-3DE2-0830-75E7-DCE324B1154F}"/>
          </ac:spMkLst>
        </pc:spChg>
        <pc:spChg chg="add del mod">
          <ac:chgData name="Timothy Miller" userId="92f9a0d9-564f-4817-a007-aa737ec86ca3" providerId="ADAL" clId="{557A8F64-65AC-4E0F-AFFD-B78E0D76595D}" dt="2022-12-06T12:24:02.451" v="54" actId="478"/>
          <ac:spMkLst>
            <pc:docMk/>
            <pc:sldMk cId="2469447669" sldId="377"/>
            <ac:spMk id="14" creationId="{2B95F561-D9CA-7B63-33A8-CF05EBA00CDE}"/>
          </ac:spMkLst>
        </pc:spChg>
        <pc:spChg chg="del">
          <ac:chgData name="Timothy Miller" userId="92f9a0d9-564f-4817-a007-aa737ec86ca3" providerId="ADAL" clId="{557A8F64-65AC-4E0F-AFFD-B78E0D76595D}" dt="2022-12-06T12:18:25.802" v="31" actId="478"/>
          <ac:spMkLst>
            <pc:docMk/>
            <pc:sldMk cId="2469447669" sldId="377"/>
            <ac:spMk id="60" creationId="{B47047D5-BA5C-C04D-8F0B-F388F136EF52}"/>
          </ac:spMkLst>
        </pc:spChg>
        <pc:spChg chg="del">
          <ac:chgData name="Timothy Miller" userId="92f9a0d9-564f-4817-a007-aa737ec86ca3" providerId="ADAL" clId="{557A8F64-65AC-4E0F-AFFD-B78E0D76595D}" dt="2022-12-06T12:18:25.802" v="31" actId="478"/>
          <ac:spMkLst>
            <pc:docMk/>
            <pc:sldMk cId="2469447669" sldId="377"/>
            <ac:spMk id="64" creationId="{CDF7B00A-E713-6CFD-E173-9B68F6D408EB}"/>
          </ac:spMkLst>
        </pc:spChg>
        <pc:picChg chg="add del mod">
          <ac:chgData name="Timothy Miller" userId="92f9a0d9-564f-4817-a007-aa737ec86ca3" providerId="ADAL" clId="{557A8F64-65AC-4E0F-AFFD-B78E0D76595D}" dt="2022-12-06T12:19:19.026" v="41" actId="478"/>
          <ac:picMkLst>
            <pc:docMk/>
            <pc:sldMk cId="2469447669" sldId="377"/>
            <ac:picMk id="4" creationId="{62DCC7ED-F94D-CD99-F994-37E93B63FC97}"/>
          </ac:picMkLst>
        </pc:picChg>
        <pc:picChg chg="add del mod">
          <ac:chgData name="Timothy Miller" userId="92f9a0d9-564f-4817-a007-aa737ec86ca3" providerId="ADAL" clId="{557A8F64-65AC-4E0F-AFFD-B78E0D76595D}" dt="2022-12-06T12:19:17.937" v="40" actId="478"/>
          <ac:picMkLst>
            <pc:docMk/>
            <pc:sldMk cId="2469447669" sldId="377"/>
            <ac:picMk id="7" creationId="{A58E1C71-6BD5-CB1B-35FD-6BD8CF07C0F5}"/>
          </ac:picMkLst>
        </pc:picChg>
        <pc:picChg chg="add del mod">
          <ac:chgData name="Timothy Miller" userId="92f9a0d9-564f-4817-a007-aa737ec86ca3" providerId="ADAL" clId="{557A8F64-65AC-4E0F-AFFD-B78E0D76595D}" dt="2022-12-06T12:21:51.213" v="48" actId="478"/>
          <ac:picMkLst>
            <pc:docMk/>
            <pc:sldMk cId="2469447669" sldId="377"/>
            <ac:picMk id="10" creationId="{46EFD513-DCE3-0C13-8F54-AD95322343B6}"/>
          </ac:picMkLst>
        </pc:picChg>
        <pc:picChg chg="add del mod">
          <ac:chgData name="Timothy Miller" userId="92f9a0d9-564f-4817-a007-aa737ec86ca3" providerId="ADAL" clId="{557A8F64-65AC-4E0F-AFFD-B78E0D76595D}" dt="2022-12-06T12:25:53.056" v="60" actId="478"/>
          <ac:picMkLst>
            <pc:docMk/>
            <pc:sldMk cId="2469447669" sldId="377"/>
            <ac:picMk id="13" creationId="{E15AF14F-B06E-528B-1AEA-1FCC013A430E}"/>
          </ac:picMkLst>
        </pc:picChg>
        <pc:picChg chg="add del mod">
          <ac:chgData name="Timothy Miller" userId="92f9a0d9-564f-4817-a007-aa737ec86ca3" providerId="ADAL" clId="{557A8F64-65AC-4E0F-AFFD-B78E0D76595D}" dt="2022-12-06T23:58:47.323" v="149" actId="478"/>
          <ac:picMkLst>
            <pc:docMk/>
            <pc:sldMk cId="2469447669" sldId="377"/>
            <ac:picMk id="16" creationId="{74C5860A-729E-98CD-859F-E7F95B0CCB5B}"/>
          </ac:picMkLst>
        </pc:picChg>
        <pc:picChg chg="add del mod">
          <ac:chgData name="Timothy Miller" userId="92f9a0d9-564f-4817-a007-aa737ec86ca3" providerId="ADAL" clId="{557A8F64-65AC-4E0F-AFFD-B78E0D76595D}" dt="2022-12-06T23:58:48.202" v="150" actId="478"/>
          <ac:picMkLst>
            <pc:docMk/>
            <pc:sldMk cId="2469447669" sldId="377"/>
            <ac:picMk id="18" creationId="{56560159-A1AA-0096-92CB-C41D2302A6BE}"/>
          </ac:picMkLst>
        </pc:picChg>
        <pc:picChg chg="add del mod">
          <ac:chgData name="Timothy Miller" userId="92f9a0d9-564f-4817-a007-aa737ec86ca3" providerId="ADAL" clId="{557A8F64-65AC-4E0F-AFFD-B78E0D76595D}" dt="2022-12-06T12:29:27.620" v="81" actId="478"/>
          <ac:picMkLst>
            <pc:docMk/>
            <pc:sldMk cId="2469447669" sldId="377"/>
            <ac:picMk id="20" creationId="{4B3E641C-405C-6D82-58AF-0805833E824B}"/>
          </ac:picMkLst>
        </pc:picChg>
        <pc:picChg chg="add mod">
          <ac:chgData name="Timothy Miller" userId="92f9a0d9-564f-4817-a007-aa737ec86ca3" providerId="ADAL" clId="{557A8F64-65AC-4E0F-AFFD-B78E0D76595D}" dt="2022-12-06T23:59:34.803" v="184" actId="1035"/>
          <ac:picMkLst>
            <pc:docMk/>
            <pc:sldMk cId="2469447669" sldId="377"/>
            <ac:picMk id="22" creationId="{D7512C42-D901-4419-90D7-95E36E70A16A}"/>
          </ac:picMkLst>
        </pc:picChg>
        <pc:picChg chg="add mod">
          <ac:chgData name="Timothy Miller" userId="92f9a0d9-564f-4817-a007-aa737ec86ca3" providerId="ADAL" clId="{557A8F64-65AC-4E0F-AFFD-B78E0D76595D}" dt="2022-12-06T23:59:34.803" v="184" actId="1035"/>
          <ac:picMkLst>
            <pc:docMk/>
            <pc:sldMk cId="2469447669" sldId="377"/>
            <ac:picMk id="24" creationId="{075E9898-2D2E-D971-3A1A-97AB5A230A8F}"/>
          </ac:picMkLst>
        </pc:picChg>
        <pc:picChg chg="del">
          <ac:chgData name="Timothy Miller" userId="92f9a0d9-564f-4817-a007-aa737ec86ca3" providerId="ADAL" clId="{557A8F64-65AC-4E0F-AFFD-B78E0D76595D}" dt="2022-12-06T12:18:25.802" v="31" actId="478"/>
          <ac:picMkLst>
            <pc:docMk/>
            <pc:sldMk cId="2469447669" sldId="377"/>
            <ac:picMk id="54" creationId="{586C1279-C981-6AD3-9CC3-7DEAC7E982B4}"/>
          </ac:picMkLst>
        </pc:picChg>
        <pc:picChg chg="del">
          <ac:chgData name="Timothy Miller" userId="92f9a0d9-564f-4817-a007-aa737ec86ca3" providerId="ADAL" clId="{557A8F64-65AC-4E0F-AFFD-B78E0D76595D}" dt="2022-12-06T12:18:25.802" v="31" actId="478"/>
          <ac:picMkLst>
            <pc:docMk/>
            <pc:sldMk cId="2469447669" sldId="377"/>
            <ac:picMk id="56" creationId="{0E5C27C1-9187-CBD8-F11C-2065D90E4FA4}"/>
          </ac:picMkLst>
        </pc:picChg>
        <pc:picChg chg="del">
          <ac:chgData name="Timothy Miller" userId="92f9a0d9-564f-4817-a007-aa737ec86ca3" providerId="ADAL" clId="{557A8F64-65AC-4E0F-AFFD-B78E0D76595D}" dt="2022-12-06T12:18:25.802" v="31" actId="478"/>
          <ac:picMkLst>
            <pc:docMk/>
            <pc:sldMk cId="2469447669" sldId="377"/>
            <ac:picMk id="58" creationId="{0910A692-FF27-A981-CB2E-1A3DD74B1FCF}"/>
          </ac:picMkLst>
        </pc:picChg>
        <pc:picChg chg="add del mod">
          <ac:chgData name="Timothy Miller" userId="92f9a0d9-564f-4817-a007-aa737ec86ca3" providerId="ADAL" clId="{557A8F64-65AC-4E0F-AFFD-B78E0D76595D}" dt="2022-12-06T23:57:59.438" v="102" actId="478"/>
          <ac:picMkLst>
            <pc:docMk/>
            <pc:sldMk cId="2469447669" sldId="377"/>
            <ac:picMk id="1026" creationId="{33A26609-FE0C-2C5C-5E9F-CD2F2A303E8E}"/>
          </ac:picMkLst>
        </pc:picChg>
        <pc:picChg chg="add del mod">
          <ac:chgData name="Timothy Miller" userId="92f9a0d9-564f-4817-a007-aa737ec86ca3" providerId="ADAL" clId="{557A8F64-65AC-4E0F-AFFD-B78E0D76595D}" dt="2022-12-06T23:57:58.070" v="101" actId="478"/>
          <ac:picMkLst>
            <pc:docMk/>
            <pc:sldMk cId="2469447669" sldId="377"/>
            <ac:picMk id="1028" creationId="{056CBD92-C20F-982B-DDA7-2A7CCE200A6E}"/>
          </ac:picMkLst>
        </pc:picChg>
        <pc:cxnChg chg="del mod">
          <ac:chgData name="Timothy Miller" userId="92f9a0d9-564f-4817-a007-aa737ec86ca3" providerId="ADAL" clId="{557A8F64-65AC-4E0F-AFFD-B78E0D76595D}" dt="2022-12-06T12:18:25.802" v="31" actId="478"/>
          <ac:cxnSpMkLst>
            <pc:docMk/>
            <pc:sldMk cId="2469447669" sldId="377"/>
            <ac:cxnSpMk id="59" creationId="{638DA778-4577-9CCE-2119-21F4110C611B}"/>
          </ac:cxnSpMkLst>
        </pc:cxnChg>
        <pc:cxnChg chg="del mod">
          <ac:chgData name="Timothy Miller" userId="92f9a0d9-564f-4817-a007-aa737ec86ca3" providerId="ADAL" clId="{557A8F64-65AC-4E0F-AFFD-B78E0D76595D}" dt="2022-12-06T12:18:25.802" v="31" actId="478"/>
          <ac:cxnSpMkLst>
            <pc:docMk/>
            <pc:sldMk cId="2469447669" sldId="377"/>
            <ac:cxnSpMk id="63" creationId="{D63A7906-A061-E9CF-D8EF-84B3E648F17E}"/>
          </ac:cxnSpMkLst>
        </pc:cxnChg>
      </pc:sldChg>
      <pc:sldMasterChg chg="modSp modSldLayout">
        <pc:chgData name="Timothy Miller" userId="92f9a0d9-564f-4817-a007-aa737ec86ca3" providerId="ADAL" clId="{557A8F64-65AC-4E0F-AFFD-B78E0D76595D}" dt="2022-11-21T01:34:50.877" v="1" actId="735"/>
        <pc:sldMasterMkLst>
          <pc:docMk/>
          <pc:sldMasterMk cId="0" sldId="2147483648"/>
        </pc:sldMasterMkLst>
        <pc:sldLayoutChg chg="modSp">
          <pc:chgData name="Timothy Miller" userId="92f9a0d9-564f-4817-a007-aa737ec86ca3" providerId="ADAL" clId="{557A8F64-65AC-4E0F-AFFD-B78E0D76595D}" dt="2022-11-21T01:34:50.877" v="1" actId="735"/>
          <pc:sldLayoutMkLst>
            <pc:docMk/>
            <pc:sldMasterMk cId="0" sldId="2147483648"/>
            <pc:sldLayoutMk cId="0" sldId="2147483665"/>
          </pc:sldLayoutMkLst>
        </pc:sldLayoutChg>
      </pc:sldMasterChg>
    </pc:docChg>
  </pc:docChgLst>
  <pc:docChgLst>
    <pc:chgData name="Tim Miller" userId="e118c78a-470c-4863-8b52-3aa598a6a1d5" providerId="ADAL" clId="{E53801DD-97FC-4004-B5E2-4E0D225E8A74}"/>
    <pc:docChg chg="undo custSel addSld delSld modSld">
      <pc:chgData name="Tim Miller" userId="e118c78a-470c-4863-8b52-3aa598a6a1d5" providerId="ADAL" clId="{E53801DD-97FC-4004-B5E2-4E0D225E8A74}" dt="2024-04-24T04:49:57.302" v="309" actId="20577"/>
      <pc:docMkLst>
        <pc:docMk/>
      </pc:docMkLst>
      <pc:sldChg chg="del">
        <pc:chgData name="Tim Miller" userId="e118c78a-470c-4863-8b52-3aa598a6a1d5" providerId="ADAL" clId="{E53801DD-97FC-4004-B5E2-4E0D225E8A74}" dt="2024-04-16T23:38:47.169" v="48" actId="47"/>
        <pc:sldMkLst>
          <pc:docMk/>
          <pc:sldMk cId="1953381314" sldId="265"/>
        </pc:sldMkLst>
      </pc:sldChg>
      <pc:sldChg chg="del">
        <pc:chgData name="Tim Miller" userId="e118c78a-470c-4863-8b52-3aa598a6a1d5" providerId="ADAL" clId="{E53801DD-97FC-4004-B5E2-4E0D225E8A74}" dt="2024-04-16T23:38:47.169" v="48" actId="47"/>
        <pc:sldMkLst>
          <pc:docMk/>
          <pc:sldMk cId="909277942" sldId="266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874144819" sldId="297"/>
        </pc:sldMkLst>
      </pc:sldChg>
      <pc:sldChg chg="modSp mod">
        <pc:chgData name="Tim Miller" userId="e118c78a-470c-4863-8b52-3aa598a6a1d5" providerId="ADAL" clId="{E53801DD-97FC-4004-B5E2-4E0D225E8A74}" dt="2024-04-23T08:18:36.437" v="188" actId="15"/>
        <pc:sldMkLst>
          <pc:docMk/>
          <pc:sldMk cId="3497860010" sldId="336"/>
        </pc:sldMkLst>
        <pc:spChg chg="mod">
          <ac:chgData name="Tim Miller" userId="e118c78a-470c-4863-8b52-3aa598a6a1d5" providerId="ADAL" clId="{E53801DD-97FC-4004-B5E2-4E0D225E8A74}" dt="2024-04-23T08:18:36.437" v="188" actId="15"/>
          <ac:spMkLst>
            <pc:docMk/>
            <pc:sldMk cId="3497860010" sldId="336"/>
            <ac:spMk id="19" creationId="{00000000-0000-0000-0000-000000000000}"/>
          </ac:spMkLst>
        </pc:spChg>
        <pc:spChg chg="mod">
          <ac:chgData name="Tim Miller" userId="e118c78a-470c-4863-8b52-3aa598a6a1d5" providerId="ADAL" clId="{E53801DD-97FC-4004-B5E2-4E0D225E8A74}" dt="2024-04-16T23:36:48.407" v="19" actId="1038"/>
          <ac:spMkLst>
            <pc:docMk/>
            <pc:sldMk cId="3497860010" sldId="336"/>
            <ac:spMk id="28" creationId="{711E85CB-0BA2-FD15-F9F0-2E5E76FA5B9D}"/>
          </ac:spMkLst>
        </pc:spChg>
      </pc:sldChg>
      <pc:sldChg chg="mod modShow">
        <pc:chgData name="Tim Miller" userId="e118c78a-470c-4863-8b52-3aa598a6a1d5" providerId="ADAL" clId="{E53801DD-97FC-4004-B5E2-4E0D225E8A74}" dt="2024-04-16T23:37:59.074" v="43" actId="729"/>
        <pc:sldMkLst>
          <pc:docMk/>
          <pc:sldMk cId="3907377001" sldId="349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451916892" sldId="352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303856793" sldId="354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144139261" sldId="355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588294952" sldId="356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112064172" sldId="357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1437223399" sldId="358"/>
        </pc:sldMkLst>
      </pc:sldChg>
      <pc:sldChg chg="addSp delSp modSp mod delAnim modAnim">
        <pc:chgData name="Tim Miller" userId="e118c78a-470c-4863-8b52-3aa598a6a1d5" providerId="ADAL" clId="{E53801DD-97FC-4004-B5E2-4E0D225E8A74}" dt="2024-04-23T08:26:15.046" v="307" actId="555"/>
        <pc:sldMkLst>
          <pc:docMk/>
          <pc:sldMk cId="388548778" sldId="360"/>
        </pc:sldMkLst>
        <pc:spChg chg="del">
          <ac:chgData name="Tim Miller" userId="e118c78a-470c-4863-8b52-3aa598a6a1d5" providerId="ADAL" clId="{E53801DD-97FC-4004-B5E2-4E0D225E8A74}" dt="2024-04-16T23:40:23.643" v="107" actId="478"/>
          <ac:spMkLst>
            <pc:docMk/>
            <pc:sldMk cId="388548778" sldId="360"/>
            <ac:spMk id="3" creationId="{D44FDBAD-7876-1C39-10D5-34F5461A8559}"/>
          </ac:spMkLst>
        </pc:spChg>
        <pc:spChg chg="del">
          <ac:chgData name="Tim Miller" userId="e118c78a-470c-4863-8b52-3aa598a6a1d5" providerId="ADAL" clId="{E53801DD-97FC-4004-B5E2-4E0D225E8A74}" dt="2024-04-16T23:40:23.643" v="107" actId="478"/>
          <ac:spMkLst>
            <pc:docMk/>
            <pc:sldMk cId="388548778" sldId="360"/>
            <ac:spMk id="4" creationId="{182E1EE7-4BC7-9F48-54BC-90813D27F21A}"/>
          </ac:spMkLst>
        </pc:spChg>
        <pc:spChg chg="mod ord">
          <ac:chgData name="Tim Miller" userId="e118c78a-470c-4863-8b52-3aa598a6a1d5" providerId="ADAL" clId="{E53801DD-97FC-4004-B5E2-4E0D225E8A74}" dt="2024-04-23T08:25:56.370" v="302" actId="5793"/>
          <ac:spMkLst>
            <pc:docMk/>
            <pc:sldMk cId="388548778" sldId="360"/>
            <ac:spMk id="5" creationId="{04A3F32F-BAF5-7B17-F3B4-9485B780686F}"/>
          </ac:spMkLst>
        </pc:spChg>
        <pc:spChg chg="add mod">
          <ac:chgData name="Tim Miller" userId="e118c78a-470c-4863-8b52-3aa598a6a1d5" providerId="ADAL" clId="{E53801DD-97FC-4004-B5E2-4E0D225E8A74}" dt="2024-04-16T23:41:56.601" v="123" actId="554"/>
          <ac:spMkLst>
            <pc:docMk/>
            <pc:sldMk cId="388548778" sldId="360"/>
            <ac:spMk id="7" creationId="{38F43356-5A3A-5F4F-A1CC-C3C02CE1FFDD}"/>
          </ac:spMkLst>
        </pc:spChg>
        <pc:spChg chg="add mod">
          <ac:chgData name="Tim Miller" userId="e118c78a-470c-4863-8b52-3aa598a6a1d5" providerId="ADAL" clId="{E53801DD-97FC-4004-B5E2-4E0D225E8A74}" dt="2024-04-16T23:41:51.222" v="122" actId="554"/>
          <ac:spMkLst>
            <pc:docMk/>
            <pc:sldMk cId="388548778" sldId="360"/>
            <ac:spMk id="8" creationId="{F6B70BD3-2335-76A7-DFAF-AB58882C6D61}"/>
          </ac:spMkLst>
        </pc:spChg>
        <pc:spChg chg="add del mod">
          <ac:chgData name="Tim Miller" userId="e118c78a-470c-4863-8b52-3aa598a6a1d5" providerId="ADAL" clId="{E53801DD-97FC-4004-B5E2-4E0D225E8A74}" dt="2024-04-16T23:40:34.601" v="111" actId="478"/>
          <ac:spMkLst>
            <pc:docMk/>
            <pc:sldMk cId="388548778" sldId="360"/>
            <ac:spMk id="9" creationId="{2A00418E-C651-7842-1AD5-875574B19266}"/>
          </ac:spMkLst>
        </pc:spChg>
        <pc:spChg chg="add del mod">
          <ac:chgData name="Tim Miller" userId="e118c78a-470c-4863-8b52-3aa598a6a1d5" providerId="ADAL" clId="{E53801DD-97FC-4004-B5E2-4E0D225E8A74}" dt="2024-04-16T23:40:31.468" v="109" actId="478"/>
          <ac:spMkLst>
            <pc:docMk/>
            <pc:sldMk cId="388548778" sldId="360"/>
            <ac:spMk id="10" creationId="{2F506EC0-62F4-5883-3B52-756D04CC8702}"/>
          </ac:spMkLst>
        </pc:spChg>
        <pc:spChg chg="add mod">
          <ac:chgData name="Tim Miller" userId="e118c78a-470c-4863-8b52-3aa598a6a1d5" providerId="ADAL" clId="{E53801DD-97FC-4004-B5E2-4E0D225E8A74}" dt="2024-04-16T23:41:12.600" v="115" actId="2711"/>
          <ac:spMkLst>
            <pc:docMk/>
            <pc:sldMk cId="388548778" sldId="360"/>
            <ac:spMk id="11" creationId="{36AFE515-CD15-7E03-3F2C-A2CDABBF8C96}"/>
          </ac:spMkLst>
        </pc:spChg>
        <pc:spChg chg="add mod">
          <ac:chgData name="Tim Miller" userId="e118c78a-470c-4863-8b52-3aa598a6a1d5" providerId="ADAL" clId="{E53801DD-97FC-4004-B5E2-4E0D225E8A74}" dt="2024-04-16T23:41:12.600" v="115" actId="2711"/>
          <ac:spMkLst>
            <pc:docMk/>
            <pc:sldMk cId="388548778" sldId="360"/>
            <ac:spMk id="12" creationId="{95C3557F-E8E7-B374-1C6D-5D45C6CD79F1}"/>
          </ac:spMkLst>
        </pc:spChg>
        <pc:spChg chg="add del mod">
          <ac:chgData name="Tim Miller" userId="e118c78a-470c-4863-8b52-3aa598a6a1d5" providerId="ADAL" clId="{E53801DD-97FC-4004-B5E2-4E0D225E8A74}" dt="2024-04-16T23:40:32.934" v="110" actId="478"/>
          <ac:spMkLst>
            <pc:docMk/>
            <pc:sldMk cId="388548778" sldId="360"/>
            <ac:spMk id="13" creationId="{7C07C9A8-38C6-8FA1-BA7E-839DFAC31FD8}"/>
          </ac:spMkLst>
        </pc:spChg>
        <pc:spChg chg="mod">
          <ac:chgData name="Tim Miller" userId="e118c78a-470c-4863-8b52-3aa598a6a1d5" providerId="ADAL" clId="{E53801DD-97FC-4004-B5E2-4E0D225E8A74}" dt="2024-04-16T23:41:56.601" v="123" actId="554"/>
          <ac:spMkLst>
            <pc:docMk/>
            <pc:sldMk cId="388548778" sldId="360"/>
            <ac:spMk id="23" creationId="{7E31D2E2-9AED-47E8-BAEB-360C145F0906}"/>
          </ac:spMkLst>
        </pc:spChg>
        <pc:spChg chg="mod ord">
          <ac:chgData name="Tim Miller" userId="e118c78a-470c-4863-8b52-3aa598a6a1d5" providerId="ADAL" clId="{E53801DD-97FC-4004-B5E2-4E0D225E8A74}" dt="2024-04-23T08:26:15.046" v="307" actId="555"/>
          <ac:spMkLst>
            <pc:docMk/>
            <pc:sldMk cId="388548778" sldId="360"/>
            <ac:spMk id="25" creationId="{CE33806F-8741-6761-B438-FAE110C92171}"/>
          </ac:spMkLst>
        </pc:spChg>
        <pc:spChg chg="del">
          <ac:chgData name="Tim Miller" userId="e118c78a-470c-4863-8b52-3aa598a6a1d5" providerId="ADAL" clId="{E53801DD-97FC-4004-B5E2-4E0D225E8A74}" dt="2024-04-16T23:41:45.942" v="120" actId="478"/>
          <ac:spMkLst>
            <pc:docMk/>
            <pc:sldMk cId="388548778" sldId="360"/>
            <ac:spMk id="29" creationId="{7206220C-D098-4F42-AE3F-0456669D1FD3}"/>
          </ac:spMkLst>
        </pc:spChg>
        <pc:spChg chg="mod">
          <ac:chgData name="Tim Miller" userId="e118c78a-470c-4863-8b52-3aa598a6a1d5" providerId="ADAL" clId="{E53801DD-97FC-4004-B5E2-4E0D225E8A74}" dt="2024-04-16T23:41:12.600" v="115" actId="2711"/>
          <ac:spMkLst>
            <pc:docMk/>
            <pc:sldMk cId="388548778" sldId="360"/>
            <ac:spMk id="38" creationId="{1C3CB482-63D6-4F77-82B8-2161327DA94D}"/>
          </ac:spMkLst>
        </pc:spChg>
        <pc:spChg chg="mod">
          <ac:chgData name="Tim Miller" userId="e118c78a-470c-4863-8b52-3aa598a6a1d5" providerId="ADAL" clId="{E53801DD-97FC-4004-B5E2-4E0D225E8A74}" dt="2024-04-16T23:41:12.600" v="115" actId="2711"/>
          <ac:spMkLst>
            <pc:docMk/>
            <pc:sldMk cId="388548778" sldId="360"/>
            <ac:spMk id="39" creationId="{1E771000-3D4F-4C8F-8744-2559DDB1374C}"/>
          </ac:spMkLst>
        </pc:spChg>
        <pc:spChg chg="mod">
          <ac:chgData name="Tim Miller" userId="e118c78a-470c-4863-8b52-3aa598a6a1d5" providerId="ADAL" clId="{E53801DD-97FC-4004-B5E2-4E0D225E8A74}" dt="2024-04-23T08:26:15.046" v="307" actId="555"/>
          <ac:spMkLst>
            <pc:docMk/>
            <pc:sldMk cId="388548778" sldId="360"/>
            <ac:spMk id="40" creationId="{EF479BD6-F975-4D1B-AEAA-996CB8C30EE2}"/>
          </ac:spMkLst>
        </pc:spChg>
        <pc:spChg chg="del mod">
          <ac:chgData name="Tim Miller" userId="e118c78a-470c-4863-8b52-3aa598a6a1d5" providerId="ADAL" clId="{E53801DD-97FC-4004-B5E2-4E0D225E8A74}" dt="2024-04-16T23:40:23.643" v="107" actId="478"/>
          <ac:spMkLst>
            <pc:docMk/>
            <pc:sldMk cId="388548778" sldId="360"/>
            <ac:spMk id="50" creationId="{9BDBC98B-2FDD-4FE1-A803-C65F058E045F}"/>
          </ac:spMkLst>
        </pc:spChg>
        <pc:picChg chg="add mod">
          <ac:chgData name="Tim Miller" userId="e118c78a-470c-4863-8b52-3aa598a6a1d5" providerId="ADAL" clId="{E53801DD-97FC-4004-B5E2-4E0D225E8A74}" dt="2024-04-16T23:41:31.530" v="117" actId="1076"/>
          <ac:picMkLst>
            <pc:docMk/>
            <pc:sldMk cId="388548778" sldId="360"/>
            <ac:picMk id="6" creationId="{8E116EC8-6A2E-F05D-618B-12E193230B0F}"/>
          </ac:picMkLst>
        </pc:picChg>
        <pc:picChg chg="del">
          <ac:chgData name="Tim Miller" userId="e118c78a-470c-4863-8b52-3aa598a6a1d5" providerId="ADAL" clId="{E53801DD-97FC-4004-B5E2-4E0D225E8A74}" dt="2024-04-16T23:40:18.663" v="106" actId="478"/>
          <ac:picMkLst>
            <pc:docMk/>
            <pc:sldMk cId="388548778" sldId="360"/>
            <ac:picMk id="27" creationId="{6976305E-1993-41CF-BCFD-0C7B8C6E5BDA}"/>
          </ac:picMkLst>
        </pc:picChg>
      </pc:sldChg>
      <pc:sldChg chg="mod modShow">
        <pc:chgData name="Tim Miller" userId="e118c78a-470c-4863-8b52-3aa598a6a1d5" providerId="ADAL" clId="{E53801DD-97FC-4004-B5E2-4E0D225E8A74}" dt="2024-04-16T23:38:12.525" v="44" actId="729"/>
        <pc:sldMkLst>
          <pc:docMk/>
          <pc:sldMk cId="2026399423" sldId="381"/>
        </pc:sldMkLst>
      </pc:sldChg>
      <pc:sldChg chg="mod modShow">
        <pc:chgData name="Tim Miller" userId="e118c78a-470c-4863-8b52-3aa598a6a1d5" providerId="ADAL" clId="{E53801DD-97FC-4004-B5E2-4E0D225E8A74}" dt="2024-04-16T23:37:59.074" v="43" actId="729"/>
        <pc:sldMkLst>
          <pc:docMk/>
          <pc:sldMk cId="3903255641" sldId="384"/>
        </pc:sldMkLst>
      </pc:sldChg>
      <pc:sldChg chg="mod modShow">
        <pc:chgData name="Tim Miller" userId="e118c78a-470c-4863-8b52-3aa598a6a1d5" providerId="ADAL" clId="{E53801DD-97FC-4004-B5E2-4E0D225E8A74}" dt="2024-04-16T23:37:59.074" v="43" actId="729"/>
        <pc:sldMkLst>
          <pc:docMk/>
          <pc:sldMk cId="2099776956" sldId="385"/>
        </pc:sldMkLst>
      </pc:sldChg>
      <pc:sldChg chg="mod modShow">
        <pc:chgData name="Tim Miller" userId="e118c78a-470c-4863-8b52-3aa598a6a1d5" providerId="ADAL" clId="{E53801DD-97FC-4004-B5E2-4E0D225E8A74}" dt="2024-04-16T23:38:12.525" v="44" actId="729"/>
        <pc:sldMkLst>
          <pc:docMk/>
          <pc:sldMk cId="291703195" sldId="386"/>
        </pc:sldMkLst>
      </pc:sldChg>
      <pc:sldChg chg="mod modShow">
        <pc:chgData name="Tim Miller" userId="e118c78a-470c-4863-8b52-3aa598a6a1d5" providerId="ADAL" clId="{E53801DD-97FC-4004-B5E2-4E0D225E8A74}" dt="2024-04-16T23:38:12.525" v="44" actId="729"/>
        <pc:sldMkLst>
          <pc:docMk/>
          <pc:sldMk cId="2640645465" sldId="387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2226230177" sldId="388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010659240" sldId="389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1063696338" sldId="398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2968130734" sldId="399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1331385545" sldId="402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636494870" sldId="403"/>
        </pc:sldMkLst>
      </pc:sldChg>
      <pc:sldChg chg="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2303233032" sldId="404"/>
        </pc:sldMkLst>
      </pc:sldChg>
      <pc:sldChg chg="addSp delSp modSp mod modClrScheme modShow chgLayout">
        <pc:chgData name="Tim Miller" userId="e118c78a-470c-4863-8b52-3aa598a6a1d5" providerId="ADAL" clId="{E53801DD-97FC-4004-B5E2-4E0D225E8A74}" dt="2024-04-23T08:24:57.363" v="189" actId="729"/>
        <pc:sldMkLst>
          <pc:docMk/>
          <pc:sldMk cId="1730779087" sldId="405"/>
        </pc:sldMkLst>
        <pc:spChg chg="mod">
          <ac:chgData name="Tim Miller" userId="e118c78a-470c-4863-8b52-3aa598a6a1d5" providerId="ADAL" clId="{E53801DD-97FC-4004-B5E2-4E0D225E8A74}" dt="2024-04-16T23:47:45.955" v="165" actId="207"/>
          <ac:spMkLst>
            <pc:docMk/>
            <pc:sldMk cId="1730779087" sldId="405"/>
            <ac:spMk id="3" creationId="{00000000-0000-0000-0000-000000000000}"/>
          </ac:spMkLst>
        </pc:spChg>
        <pc:spChg chg="add del mod ord">
          <ac:chgData name="Tim Miller" userId="e118c78a-470c-4863-8b52-3aa598a6a1d5" providerId="ADAL" clId="{E53801DD-97FC-4004-B5E2-4E0D225E8A74}" dt="2024-04-16T23:48:10.164" v="168" actId="700"/>
          <ac:spMkLst>
            <pc:docMk/>
            <pc:sldMk cId="1730779087" sldId="405"/>
            <ac:spMk id="4" creationId="{855B2AF6-96B2-4AEA-1AA4-695C96E16FE0}"/>
          </ac:spMkLst>
        </pc:spChg>
        <pc:spChg chg="add del mod ord">
          <ac:chgData name="Tim Miller" userId="e118c78a-470c-4863-8b52-3aa598a6a1d5" providerId="ADAL" clId="{E53801DD-97FC-4004-B5E2-4E0D225E8A74}" dt="2024-04-16T23:48:18.971" v="170" actId="478"/>
          <ac:spMkLst>
            <pc:docMk/>
            <pc:sldMk cId="1730779087" sldId="405"/>
            <ac:spMk id="5" creationId="{7056BBC0-1C64-DBEF-0224-30204E201B13}"/>
          </ac:spMkLst>
        </pc:spChg>
        <pc:picChg chg="del mod">
          <ac:chgData name="Tim Miller" userId="e118c78a-470c-4863-8b52-3aa598a6a1d5" providerId="ADAL" clId="{E53801DD-97FC-4004-B5E2-4E0D225E8A74}" dt="2024-04-16T23:48:12.121" v="169" actId="478"/>
          <ac:picMkLst>
            <pc:docMk/>
            <pc:sldMk cId="1730779087" sldId="405"/>
            <ac:picMk id="2" creationId="{00000000-0000-0000-0000-000000000000}"/>
          </ac:picMkLst>
        </pc:picChg>
      </pc:sldChg>
      <pc:sldChg chg="modSp mod">
        <pc:chgData name="Tim Miller" userId="e118c78a-470c-4863-8b52-3aa598a6a1d5" providerId="ADAL" clId="{E53801DD-97FC-4004-B5E2-4E0D225E8A74}" dt="2024-04-24T04:49:57.302" v="309" actId="20577"/>
        <pc:sldMkLst>
          <pc:docMk/>
          <pc:sldMk cId="114970230" sldId="407"/>
        </pc:sldMkLst>
        <pc:spChg chg="mod">
          <ac:chgData name="Tim Miller" userId="e118c78a-470c-4863-8b52-3aa598a6a1d5" providerId="ADAL" clId="{E53801DD-97FC-4004-B5E2-4E0D225E8A74}" dt="2024-04-24T04:49:57.302" v="309" actId="20577"/>
          <ac:spMkLst>
            <pc:docMk/>
            <pc:sldMk cId="114970230" sldId="407"/>
            <ac:spMk id="68" creationId="{50331027-1388-77B2-2D0C-42B76F86C61F}"/>
          </ac:spMkLst>
        </pc:spChg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3740696983" sldId="408"/>
        </pc:sldMkLst>
      </pc:sldChg>
      <pc:sldChg chg="mod modShow">
        <pc:chgData name="Tim Miller" userId="e118c78a-470c-4863-8b52-3aa598a6a1d5" providerId="ADAL" clId="{E53801DD-97FC-4004-B5E2-4E0D225E8A74}" dt="2024-04-16T23:37:59.074" v="43" actId="729"/>
        <pc:sldMkLst>
          <pc:docMk/>
          <pc:sldMk cId="568881222" sldId="409"/>
        </pc:sldMkLst>
      </pc:sldChg>
      <pc:sldChg chg="modSp 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3806392666" sldId="410"/>
        </pc:sldMkLst>
        <pc:spChg chg="mod">
          <ac:chgData name="Tim Miller" userId="e118c78a-470c-4863-8b52-3aa598a6a1d5" providerId="ADAL" clId="{E53801DD-97FC-4004-B5E2-4E0D225E8A74}" dt="2024-04-16T23:48:54.276" v="186" actId="207"/>
          <ac:spMkLst>
            <pc:docMk/>
            <pc:sldMk cId="3806392666" sldId="410"/>
            <ac:spMk id="3" creationId="{00000000-0000-0000-0000-000000000000}"/>
          </ac:spMkLst>
        </pc:spChg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445106264" sldId="412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3382442081" sldId="413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645376303" sldId="414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2717312330" sldId="415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4045434237" sldId="416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2720877453" sldId="417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72149338" sldId="418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139663950" sldId="419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2106913669" sldId="420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3347646361" sldId="421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2297455584" sldId="422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4165770327" sldId="423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3327558934" sldId="424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742245598" sldId="425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4151380106" sldId="426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2200939497" sldId="427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3792762829" sldId="428"/>
        </pc:sldMkLst>
      </pc:sldChg>
      <pc:sldChg chg="mod modShow">
        <pc:chgData name="Tim Miller" userId="e118c78a-470c-4863-8b52-3aa598a6a1d5" providerId="ADAL" clId="{E53801DD-97FC-4004-B5E2-4E0D225E8A74}" dt="2024-04-16T23:38:44.036" v="47" actId="729"/>
        <pc:sldMkLst>
          <pc:docMk/>
          <pc:sldMk cId="1772410113" sldId="429"/>
        </pc:sldMkLst>
      </pc:sldChg>
      <pc:sldChg chg="mod modShow">
        <pc:chgData name="Tim Miller" userId="e118c78a-470c-4863-8b52-3aa598a6a1d5" providerId="ADAL" clId="{E53801DD-97FC-4004-B5E2-4E0D225E8A74}" dt="2024-04-16T23:38:37.175" v="46" actId="729"/>
        <pc:sldMkLst>
          <pc:docMk/>
          <pc:sldMk cId="1818775007" sldId="431"/>
        </pc:sldMkLst>
      </pc:sldChg>
      <pc:sldChg chg="mod modShow">
        <pc:chgData name="Tim Miller" userId="e118c78a-470c-4863-8b52-3aa598a6a1d5" providerId="ADAL" clId="{E53801DD-97FC-4004-B5E2-4E0D225E8A74}" dt="2024-04-16T23:38:37.175" v="46" actId="729"/>
        <pc:sldMkLst>
          <pc:docMk/>
          <pc:sldMk cId="1029877611" sldId="432"/>
        </pc:sldMkLst>
      </pc:sldChg>
      <pc:sldChg chg="modSp add mod modShow">
        <pc:chgData name="Tim Miller" userId="e118c78a-470c-4863-8b52-3aa598a6a1d5" providerId="ADAL" clId="{E53801DD-97FC-4004-B5E2-4E0D225E8A74}" dt="2024-04-23T08:24:57.363" v="189" actId="729"/>
        <pc:sldMkLst>
          <pc:docMk/>
          <pc:sldMk cId="1017110775" sldId="433"/>
        </pc:sldMkLst>
        <pc:spChg chg="mod">
          <ac:chgData name="Tim Miller" userId="e118c78a-470c-4863-8b52-3aa598a6a1d5" providerId="ADAL" clId="{E53801DD-97FC-4004-B5E2-4E0D225E8A74}" dt="2024-04-16T23:37:54.048" v="42" actId="20577"/>
          <ac:spMkLst>
            <pc:docMk/>
            <pc:sldMk cId="1017110775" sldId="433"/>
            <ac:spMk id="3" creationId="{00000000-0000-0000-0000-000000000000}"/>
          </ac:spMkLst>
        </pc:spChg>
      </pc:sldChg>
    </pc:docChg>
  </pc:docChgLst>
  <pc:docChgLst>
    <pc:chgData name="Tim Miller" userId="e118c78a-470c-4863-8b52-3aa598a6a1d5" providerId="ADAL" clId="{F64E352F-71D7-43B0-A747-A16DC2796C75}"/>
    <pc:docChg chg="undo custSel modSld">
      <pc:chgData name="Tim Miller" userId="e118c78a-470c-4863-8b52-3aa598a6a1d5" providerId="ADAL" clId="{F64E352F-71D7-43B0-A747-A16DC2796C75}" dt="2024-07-03T11:12:17.595" v="65" actId="729"/>
      <pc:docMkLst>
        <pc:docMk/>
      </pc:docMkLst>
      <pc:sldChg chg="modSp mod">
        <pc:chgData name="Tim Miller" userId="e118c78a-470c-4863-8b52-3aa598a6a1d5" providerId="ADAL" clId="{F64E352F-71D7-43B0-A747-A16DC2796C75}" dt="2024-07-03T11:11:35.812" v="63"/>
        <pc:sldMkLst>
          <pc:docMk/>
          <pc:sldMk cId="3497860010" sldId="336"/>
        </pc:sldMkLst>
        <pc:spChg chg="mod">
          <ac:chgData name="Tim Miller" userId="e118c78a-470c-4863-8b52-3aa598a6a1d5" providerId="ADAL" clId="{F64E352F-71D7-43B0-A747-A16DC2796C75}" dt="2024-07-03T11:11:03.666" v="46" actId="1035"/>
          <ac:spMkLst>
            <pc:docMk/>
            <pc:sldMk cId="3497860010" sldId="336"/>
            <ac:spMk id="19" creationId="{00000000-0000-0000-0000-000000000000}"/>
          </ac:spMkLst>
        </pc:spChg>
        <pc:spChg chg="mod">
          <ac:chgData name="Tim Miller" userId="e118c78a-470c-4863-8b52-3aa598a6a1d5" providerId="ADAL" clId="{F64E352F-71D7-43B0-A747-A16DC2796C75}" dt="2024-07-03T11:11:35.812" v="63"/>
          <ac:spMkLst>
            <pc:docMk/>
            <pc:sldMk cId="3497860010" sldId="336"/>
            <ac:spMk id="28" creationId="{711E85CB-0BA2-FD15-F9F0-2E5E76FA5B9D}"/>
          </ac:spMkLst>
        </pc:spChg>
      </pc:sldChg>
      <pc:sldChg chg="mod modShow">
        <pc:chgData name="Tim Miller" userId="e118c78a-470c-4863-8b52-3aa598a6a1d5" providerId="ADAL" clId="{F64E352F-71D7-43B0-A747-A16DC2796C75}" dt="2024-07-03T11:12:07.781" v="64" actId="729"/>
        <pc:sldMkLst>
          <pc:docMk/>
          <pc:sldMk cId="388548778" sldId="360"/>
        </pc:sldMkLst>
      </pc:sldChg>
      <pc:sldChg chg="mod modShow">
        <pc:chgData name="Tim Miller" userId="e118c78a-470c-4863-8b52-3aa598a6a1d5" providerId="ADAL" clId="{F64E352F-71D7-43B0-A747-A16DC2796C75}" dt="2024-07-03T11:12:17.595" v="65" actId="729"/>
        <pc:sldMkLst>
          <pc:docMk/>
          <pc:sldMk cId="3257753172" sldId="406"/>
        </pc:sldMkLst>
      </pc:sldChg>
      <pc:sldChg chg="mod modShow">
        <pc:chgData name="Tim Miller" userId="e118c78a-470c-4863-8b52-3aa598a6a1d5" providerId="ADAL" clId="{F64E352F-71D7-43B0-A747-A16DC2796C75}" dt="2024-07-03T11:12:17.595" v="65" actId="729"/>
        <pc:sldMkLst>
          <pc:docMk/>
          <pc:sldMk cId="114970230" sldId="407"/>
        </pc:sldMkLst>
      </pc:sldChg>
    </pc:docChg>
  </pc:docChgLst>
  <pc:docChgLst>
    <pc:chgData name="Tim Miller" userId="e118c78a-470c-4863-8b52-3aa598a6a1d5" providerId="ADAL" clId="{3B728E3D-EC18-4CF7-99ED-F49860551885}"/>
    <pc:docChg chg="custSel delSld modSld">
      <pc:chgData name="Tim Miller" userId="e118c78a-470c-4863-8b52-3aa598a6a1d5" providerId="ADAL" clId="{3B728E3D-EC18-4CF7-99ED-F49860551885}" dt="2023-12-13T20:39:00.668" v="118" actId="404"/>
      <pc:docMkLst>
        <pc:docMk/>
      </pc:docMkLst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5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5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5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5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6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6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909277942" sldId="26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38544881" sldId="26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7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329991063" sldId="27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648442136" sldId="27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737285419" sldId="27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0" sldId="27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230807553" sldId="27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358124008" sldId="276"/>
        </pc:sldMkLst>
      </pc:sldChg>
      <pc:sldChg chg="del">
        <pc:chgData name="Tim Miller" userId="e118c78a-470c-4863-8b52-3aa598a6a1d5" providerId="ADAL" clId="{3B728E3D-EC18-4CF7-99ED-F49860551885}" dt="2023-12-13T20:38:21.799" v="112" actId="47"/>
        <pc:sldMkLst>
          <pc:docMk/>
          <pc:sldMk cId="0" sldId="29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29468341" sldId="29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594023386" sldId="29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829532502" sldId="29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580540320" sldId="29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843590391" sldId="29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36715074" sldId="30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624823316" sldId="30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174028102" sldId="30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002418046" sldId="30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452875202" sldId="30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35375100" sldId="30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297916982" sldId="30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712163674" sldId="31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99305248" sldId="31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00650089" sldId="31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625733349" sldId="31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274690281" sldId="31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126466415" sldId="31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126086484" sldId="31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972249964" sldId="31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828269850" sldId="32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041679535" sldId="32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819431814" sldId="322"/>
        </pc:sldMkLst>
      </pc:sldChg>
      <pc:sldChg chg="del">
        <pc:chgData name="Tim Miller" userId="e118c78a-470c-4863-8b52-3aa598a6a1d5" providerId="ADAL" clId="{3B728E3D-EC18-4CF7-99ED-F49860551885}" dt="2023-12-13T20:38:23.478" v="113" actId="47"/>
        <pc:sldMkLst>
          <pc:docMk/>
          <pc:sldMk cId="4275135297" sldId="32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87343037" sldId="32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366536394" sldId="32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522062594" sldId="33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323851937" sldId="33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99727685" sldId="33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104181558" sldId="335"/>
        </pc:sldMkLst>
      </pc:sldChg>
      <pc:sldChg chg="modSp mod">
        <pc:chgData name="Tim Miller" userId="e118c78a-470c-4863-8b52-3aa598a6a1d5" providerId="ADAL" clId="{3B728E3D-EC18-4CF7-99ED-F49860551885}" dt="2023-12-13T20:39:00.668" v="118" actId="404"/>
        <pc:sldMkLst>
          <pc:docMk/>
          <pc:sldMk cId="3497860010" sldId="336"/>
        </pc:sldMkLst>
        <pc:spChg chg="mod">
          <ac:chgData name="Tim Miller" userId="e118c78a-470c-4863-8b52-3aa598a6a1d5" providerId="ADAL" clId="{3B728E3D-EC18-4CF7-99ED-F49860551885}" dt="2023-12-13T20:39:00.668" v="118" actId="404"/>
          <ac:spMkLst>
            <pc:docMk/>
            <pc:sldMk cId="3497860010" sldId="336"/>
            <ac:spMk id="19" creationId="{00000000-0000-0000-0000-000000000000}"/>
          </ac:spMkLst>
        </pc:spChg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15457590" sldId="33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622329851" sldId="33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85347707" sldId="34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347411917" sldId="34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071070316" sldId="34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370365834" sldId="34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966087908" sldId="34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992271713" sldId="34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86450270" sldId="34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907377001" sldId="34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048709107" sldId="35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316039506" sldId="35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451916892" sldId="35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144139261" sldId="35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588294952" sldId="35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12064172" sldId="35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437223399" sldId="35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205934987" sldId="359"/>
        </pc:sldMkLst>
      </pc:sldChg>
      <pc:sldChg chg="del">
        <pc:chgData name="Tim Miller" userId="e118c78a-470c-4863-8b52-3aa598a6a1d5" providerId="ADAL" clId="{3B728E3D-EC18-4CF7-99ED-F49860551885}" dt="2023-12-13T20:38:21.799" v="112" actId="47"/>
        <pc:sldMkLst>
          <pc:docMk/>
          <pc:sldMk cId="388548778" sldId="360"/>
        </pc:sldMkLst>
      </pc:sldChg>
      <pc:sldChg chg="del">
        <pc:chgData name="Tim Miller" userId="e118c78a-470c-4863-8b52-3aa598a6a1d5" providerId="ADAL" clId="{3B728E3D-EC18-4CF7-99ED-F49860551885}" dt="2023-12-13T20:38:21.799" v="112" actId="47"/>
        <pc:sldMkLst>
          <pc:docMk/>
          <pc:sldMk cId="4091873226" sldId="36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863397983" sldId="36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95329041" sldId="36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114633441" sldId="36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107157704" sldId="36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293644478" sldId="370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976559116" sldId="37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3833491820" sldId="372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258161646" sldId="373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521571111" sldId="37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978993026" sldId="375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863560748" sldId="37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469447669" sldId="37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026399423" sldId="381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91703195" sldId="386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167693238" sldId="387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4109571974" sldId="394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2968130734" sldId="399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697169638" sldId="408"/>
        </pc:sldMkLst>
      </pc:sldChg>
      <pc:sldChg chg="del">
        <pc:chgData name="Tim Miller" userId="e118c78a-470c-4863-8b52-3aa598a6a1d5" providerId="ADAL" clId="{3B728E3D-EC18-4CF7-99ED-F49860551885}" dt="2023-12-13T20:38:12.471" v="111" actId="47"/>
        <pc:sldMkLst>
          <pc:docMk/>
          <pc:sldMk cId="1779289951" sldId="409"/>
        </pc:sldMkLst>
      </pc:sldChg>
    </pc:docChg>
  </pc:docChgLst>
  <pc:docChgLst>
    <pc:chgData name="Timothy Miller" userId="92f9a0d9-564f-4817-a007-aa737ec86ca3" providerId="ADAL" clId="{F9BA9B68-0F51-4885-B68F-F260C123F0C6}"/>
    <pc:docChg chg="undo redo custSel addSld delSld modSld sldOrd">
      <pc:chgData name="Timothy Miller" userId="92f9a0d9-564f-4817-a007-aa737ec86ca3" providerId="ADAL" clId="{F9BA9B68-0F51-4885-B68F-F260C123F0C6}" dt="2022-06-13T10:11:25.001" v="1299" actId="729"/>
      <pc:docMkLst>
        <pc:docMk/>
      </pc:docMkLst>
      <pc:sldChg chg="addSp delSp modSp add del mod modTransition">
        <pc:chgData name="Timothy Miller" userId="92f9a0d9-564f-4817-a007-aa737ec86ca3" providerId="ADAL" clId="{F9BA9B68-0F51-4885-B68F-F260C123F0C6}" dt="2022-06-13T09:21:27.949" v="1291" actId="207"/>
        <pc:sldMkLst>
          <pc:docMk/>
          <pc:sldMk cId="438544881" sldId="269"/>
        </pc:sldMkLst>
        <pc:spChg chg="add mod">
          <ac:chgData name="Timothy Miller" userId="92f9a0d9-564f-4817-a007-aa737ec86ca3" providerId="ADAL" clId="{F9BA9B68-0F51-4885-B68F-F260C123F0C6}" dt="2022-06-13T05:23:11.531" v="1088" actId="207"/>
          <ac:spMkLst>
            <pc:docMk/>
            <pc:sldMk cId="438544881" sldId="269"/>
            <ac:spMk id="52" creationId="{7687FD8D-A68D-D7C1-88F5-B3FD7E6D3839}"/>
          </ac:spMkLst>
        </pc:spChg>
        <pc:spChg chg="add del mod">
          <ac:chgData name="Timothy Miller" userId="92f9a0d9-564f-4817-a007-aa737ec86ca3" providerId="ADAL" clId="{F9BA9B68-0F51-4885-B68F-F260C123F0C6}" dt="2022-06-13T09:20:59.335" v="1256" actId="478"/>
          <ac:spMkLst>
            <pc:docMk/>
            <pc:sldMk cId="438544881" sldId="269"/>
            <ac:spMk id="55" creationId="{0CC5BA65-C8A9-793E-38B9-FD583DE56EB2}"/>
          </ac:spMkLst>
        </pc:spChg>
        <pc:spChg chg="add mod">
          <ac:chgData name="Timothy Miller" userId="92f9a0d9-564f-4817-a007-aa737ec86ca3" providerId="ADAL" clId="{F9BA9B68-0F51-4885-B68F-F260C123F0C6}" dt="2022-06-13T09:21:27.949" v="1291" actId="207"/>
          <ac:spMkLst>
            <pc:docMk/>
            <pc:sldMk cId="438544881" sldId="269"/>
            <ac:spMk id="58" creationId="{9BD269BD-C928-2809-5847-243AA2DD81E4}"/>
          </ac:spMkLst>
        </pc:spChg>
      </pc:sldChg>
      <pc:sldChg chg="addSp modSp add del modTransition">
        <pc:chgData name="Timothy Miller" userId="92f9a0d9-564f-4817-a007-aa737ec86ca3" providerId="ADAL" clId="{F9BA9B68-0F51-4885-B68F-F260C123F0C6}" dt="2022-06-13T09:22:00.377" v="1293"/>
        <pc:sldMkLst>
          <pc:docMk/>
          <pc:sldMk cId="1329991063" sldId="271"/>
        </pc:sldMkLst>
        <pc:spChg chg="add mod">
          <ac:chgData name="Timothy Miller" userId="92f9a0d9-564f-4817-a007-aa737ec86ca3" providerId="ADAL" clId="{F9BA9B68-0F51-4885-B68F-F260C123F0C6}" dt="2022-06-13T05:23:35.656" v="1092"/>
          <ac:spMkLst>
            <pc:docMk/>
            <pc:sldMk cId="1329991063" sldId="271"/>
            <ac:spMk id="48" creationId="{AB2E33B6-C0DF-D60C-6882-8080E7A0E57C}"/>
          </ac:spMkLst>
        </pc:spChg>
        <pc:spChg chg="add mod">
          <ac:chgData name="Timothy Miller" userId="92f9a0d9-564f-4817-a007-aa737ec86ca3" providerId="ADAL" clId="{F9BA9B68-0F51-4885-B68F-F260C123F0C6}" dt="2022-06-13T09:22:00.377" v="1293"/>
          <ac:spMkLst>
            <pc:docMk/>
            <pc:sldMk cId="1329991063" sldId="271"/>
            <ac:spMk id="49" creationId="{4A7C8DD9-86A3-1E6A-B556-62B6F089CF44}"/>
          </ac:spMkLst>
        </pc:spChg>
      </pc:sldChg>
      <pc:sldChg chg="addSp modSp add del modTransition">
        <pc:chgData name="Timothy Miller" userId="92f9a0d9-564f-4817-a007-aa737ec86ca3" providerId="ADAL" clId="{F9BA9B68-0F51-4885-B68F-F260C123F0C6}" dt="2022-06-13T09:22:01.495" v="1294"/>
        <pc:sldMkLst>
          <pc:docMk/>
          <pc:sldMk cId="2648442136" sldId="272"/>
        </pc:sldMkLst>
        <pc:spChg chg="add mod">
          <ac:chgData name="Timothy Miller" userId="92f9a0d9-564f-4817-a007-aa737ec86ca3" providerId="ADAL" clId="{F9BA9B68-0F51-4885-B68F-F260C123F0C6}" dt="2022-06-13T05:23:37.828" v="1093"/>
          <ac:spMkLst>
            <pc:docMk/>
            <pc:sldMk cId="2648442136" sldId="272"/>
            <ac:spMk id="49" creationId="{DCCB0593-6B11-90FF-4363-04670D97006E}"/>
          </ac:spMkLst>
        </pc:spChg>
        <pc:spChg chg="add mod">
          <ac:chgData name="Timothy Miller" userId="92f9a0d9-564f-4817-a007-aa737ec86ca3" providerId="ADAL" clId="{F9BA9B68-0F51-4885-B68F-F260C123F0C6}" dt="2022-06-13T09:22:01.495" v="1294"/>
          <ac:spMkLst>
            <pc:docMk/>
            <pc:sldMk cId="2648442136" sldId="272"/>
            <ac:spMk id="50" creationId="{2B97A902-4FA8-55AD-4EEE-4B334BDBB020}"/>
          </ac:spMkLst>
        </pc:spChg>
      </pc:sldChg>
      <pc:sldChg chg="addSp modSp add del modTransition">
        <pc:chgData name="Timothy Miller" userId="92f9a0d9-564f-4817-a007-aa737ec86ca3" providerId="ADAL" clId="{F9BA9B68-0F51-4885-B68F-F260C123F0C6}" dt="2022-06-13T09:22:02.690" v="1295"/>
        <pc:sldMkLst>
          <pc:docMk/>
          <pc:sldMk cId="737285419" sldId="273"/>
        </pc:sldMkLst>
        <pc:spChg chg="add mod">
          <ac:chgData name="Timothy Miller" userId="92f9a0d9-564f-4817-a007-aa737ec86ca3" providerId="ADAL" clId="{F9BA9B68-0F51-4885-B68F-F260C123F0C6}" dt="2022-06-13T05:23:39.736" v="1094"/>
          <ac:spMkLst>
            <pc:docMk/>
            <pc:sldMk cId="737285419" sldId="273"/>
            <ac:spMk id="50" creationId="{7BBF15F3-E6D7-7D44-50E8-0CF170DAC54C}"/>
          </ac:spMkLst>
        </pc:spChg>
        <pc:spChg chg="add mod">
          <ac:chgData name="Timothy Miller" userId="92f9a0d9-564f-4817-a007-aa737ec86ca3" providerId="ADAL" clId="{F9BA9B68-0F51-4885-B68F-F260C123F0C6}" dt="2022-06-13T09:22:02.690" v="1295"/>
          <ac:spMkLst>
            <pc:docMk/>
            <pc:sldMk cId="737285419" sldId="273"/>
            <ac:spMk id="61" creationId="{5A8D534F-0314-BF9B-0B99-BBAE6451D92B}"/>
          </ac:spMkLst>
        </pc:spChg>
      </pc:sldChg>
      <pc:sldChg chg="addSp modSp add del modTransition">
        <pc:chgData name="Timothy Miller" userId="92f9a0d9-564f-4817-a007-aa737ec86ca3" providerId="ADAL" clId="{F9BA9B68-0F51-4885-B68F-F260C123F0C6}" dt="2022-06-13T09:22:04.155" v="1297"/>
        <pc:sldMkLst>
          <pc:docMk/>
          <pc:sldMk cId="3230807553" sldId="275"/>
        </pc:sldMkLst>
        <pc:spChg chg="add mod">
          <ac:chgData name="Timothy Miller" userId="92f9a0d9-564f-4817-a007-aa737ec86ca3" providerId="ADAL" clId="{F9BA9B68-0F51-4885-B68F-F260C123F0C6}" dt="2022-06-13T05:23:43.676" v="1096"/>
          <ac:spMkLst>
            <pc:docMk/>
            <pc:sldMk cId="3230807553" sldId="275"/>
            <ac:spMk id="61" creationId="{E4413E1B-AD42-8C1B-FE8E-126959E629CE}"/>
          </ac:spMkLst>
        </pc:spChg>
        <pc:spChg chg="add mod">
          <ac:chgData name="Timothy Miller" userId="92f9a0d9-564f-4817-a007-aa737ec86ca3" providerId="ADAL" clId="{F9BA9B68-0F51-4885-B68F-F260C123F0C6}" dt="2022-06-13T09:22:04.155" v="1297"/>
          <ac:spMkLst>
            <pc:docMk/>
            <pc:sldMk cId="3230807553" sldId="275"/>
            <ac:spMk id="62" creationId="{16623220-1158-276D-0893-EAD725740D0D}"/>
          </ac:spMkLst>
        </pc:spChg>
      </pc:sldChg>
      <pc:sldChg chg="addSp modSp add del mod modTransition modAnim">
        <pc:chgData name="Timothy Miller" userId="92f9a0d9-564f-4817-a007-aa737ec86ca3" providerId="ADAL" clId="{F9BA9B68-0F51-4885-B68F-F260C123F0C6}" dt="2022-06-13T09:22:07.463" v="1298"/>
        <pc:sldMkLst>
          <pc:docMk/>
          <pc:sldMk cId="2358124008" sldId="276"/>
        </pc:sldMkLst>
        <pc:spChg chg="add mod">
          <ac:chgData name="Timothy Miller" userId="92f9a0d9-564f-4817-a007-aa737ec86ca3" providerId="ADAL" clId="{F9BA9B68-0F51-4885-B68F-F260C123F0C6}" dt="2022-06-13T05:24:10.533" v="1102" actId="1038"/>
          <ac:spMkLst>
            <pc:docMk/>
            <pc:sldMk cId="2358124008" sldId="276"/>
            <ac:spMk id="61" creationId="{A995711B-0FC0-ADF1-7E4D-8A9183C8CBBA}"/>
          </ac:spMkLst>
        </pc:spChg>
        <pc:spChg chg="mod">
          <ac:chgData name="Timothy Miller" userId="92f9a0d9-564f-4817-a007-aa737ec86ca3" providerId="ADAL" clId="{F9BA9B68-0F51-4885-B68F-F260C123F0C6}" dt="2022-06-13T05:10:30.646" v="982" actId="1035"/>
          <ac:spMkLst>
            <pc:docMk/>
            <pc:sldMk cId="2358124008" sldId="276"/>
            <ac:spMk id="62" creationId="{DC173C78-B0BF-F849-9285-7F0C850A6236}"/>
          </ac:spMkLst>
        </pc:spChg>
        <pc:spChg chg="add mod">
          <ac:chgData name="Timothy Miller" userId="92f9a0d9-564f-4817-a007-aa737ec86ca3" providerId="ADAL" clId="{F9BA9B68-0F51-4885-B68F-F260C123F0C6}" dt="2022-06-13T05:15:37.752" v="1023" actId="1076"/>
          <ac:spMkLst>
            <pc:docMk/>
            <pc:sldMk cId="2358124008" sldId="276"/>
            <ac:spMk id="71" creationId="{092E30C8-7492-D2BE-A709-C64407E113DF}"/>
          </ac:spMkLst>
        </pc:spChg>
        <pc:spChg chg="add mod">
          <ac:chgData name="Timothy Miller" userId="92f9a0d9-564f-4817-a007-aa737ec86ca3" providerId="ADAL" clId="{F9BA9B68-0F51-4885-B68F-F260C123F0C6}" dt="2022-06-13T05:26:17.355" v="1162" actId="1076"/>
          <ac:spMkLst>
            <pc:docMk/>
            <pc:sldMk cId="2358124008" sldId="276"/>
            <ac:spMk id="72" creationId="{C2CBDA6D-A233-B58C-3940-308A5660F449}"/>
          </ac:spMkLst>
        </pc:spChg>
        <pc:spChg chg="add mod">
          <ac:chgData name="Timothy Miller" userId="92f9a0d9-564f-4817-a007-aa737ec86ca3" providerId="ADAL" clId="{F9BA9B68-0F51-4885-B68F-F260C123F0C6}" dt="2022-06-13T05:23:47.876" v="1097"/>
          <ac:spMkLst>
            <pc:docMk/>
            <pc:sldMk cId="2358124008" sldId="276"/>
            <ac:spMk id="74" creationId="{01759156-342D-1284-F390-5BAECE520838}"/>
          </ac:spMkLst>
        </pc:spChg>
        <pc:spChg chg="add mod">
          <ac:chgData name="Timothy Miller" userId="92f9a0d9-564f-4817-a007-aa737ec86ca3" providerId="ADAL" clId="{F9BA9B68-0F51-4885-B68F-F260C123F0C6}" dt="2022-06-13T09:18:03.135" v="1211"/>
          <ac:spMkLst>
            <pc:docMk/>
            <pc:sldMk cId="2358124008" sldId="276"/>
            <ac:spMk id="75" creationId="{BA8833A6-CDFB-0F94-2D82-557AB48111F0}"/>
          </ac:spMkLst>
        </pc:spChg>
        <pc:spChg chg="add mod">
          <ac:chgData name="Timothy Miller" userId="92f9a0d9-564f-4817-a007-aa737ec86ca3" providerId="ADAL" clId="{F9BA9B68-0F51-4885-B68F-F260C123F0C6}" dt="2022-06-13T09:18:03.135" v="1211"/>
          <ac:spMkLst>
            <pc:docMk/>
            <pc:sldMk cId="2358124008" sldId="276"/>
            <ac:spMk id="77" creationId="{66A24606-5105-3CBE-4855-9364C5CC5810}"/>
          </ac:spMkLst>
        </pc:spChg>
        <pc:spChg chg="add mod">
          <ac:chgData name="Timothy Miller" userId="92f9a0d9-564f-4817-a007-aa737ec86ca3" providerId="ADAL" clId="{F9BA9B68-0F51-4885-B68F-F260C123F0C6}" dt="2022-06-13T09:22:07.463" v="1298"/>
          <ac:spMkLst>
            <pc:docMk/>
            <pc:sldMk cId="2358124008" sldId="276"/>
            <ac:spMk id="78" creationId="{06283A65-1F7A-410D-A89A-458D625BB1E0}"/>
          </ac:spMkLst>
        </pc:spChg>
        <pc:picChg chg="mod">
          <ac:chgData name="Timothy Miller" userId="92f9a0d9-564f-4817-a007-aa737ec86ca3" providerId="ADAL" clId="{F9BA9B68-0F51-4885-B68F-F260C123F0C6}" dt="2022-06-13T05:10:30.646" v="982" actId="1035"/>
          <ac:picMkLst>
            <pc:docMk/>
            <pc:sldMk cId="2358124008" sldId="276"/>
            <ac:picMk id="81" creationId="{A9813BAA-AE5C-FA46-92CA-E0936E0584FC}"/>
          </ac:picMkLst>
        </pc:picChg>
        <pc:cxnChg chg="add mod">
          <ac:chgData name="Timothy Miller" userId="92f9a0d9-564f-4817-a007-aa737ec86ca3" providerId="ADAL" clId="{F9BA9B68-0F51-4885-B68F-F260C123F0C6}" dt="2022-06-13T05:26:17.355" v="1162" actId="1076"/>
          <ac:cxnSpMkLst>
            <pc:docMk/>
            <pc:sldMk cId="2358124008" sldId="276"/>
            <ac:cxnSpMk id="69" creationId="{A2F0D419-CE11-7858-8AA6-46D1C44B63F2}"/>
          </ac:cxnSpMkLst>
        </pc:cxnChg>
        <pc:cxnChg chg="add mod">
          <ac:chgData name="Timothy Miller" userId="92f9a0d9-564f-4817-a007-aa737ec86ca3" providerId="ADAL" clId="{F9BA9B68-0F51-4885-B68F-F260C123F0C6}" dt="2022-06-13T05:24:18.834" v="1104" actId="14100"/>
          <ac:cxnSpMkLst>
            <pc:docMk/>
            <pc:sldMk cId="2358124008" sldId="276"/>
            <ac:cxnSpMk id="70" creationId="{2503C616-595E-4076-2AC8-A8A1DA0CA41C}"/>
          </ac:cxnSpMkLst>
        </pc:cxnChg>
        <pc:cxnChg chg="add mod">
          <ac:chgData name="Timothy Miller" userId="92f9a0d9-564f-4817-a007-aa737ec86ca3" providerId="ADAL" clId="{F9BA9B68-0F51-4885-B68F-F260C123F0C6}" dt="2022-06-13T09:18:03.135" v="1211"/>
          <ac:cxnSpMkLst>
            <pc:docMk/>
            <pc:sldMk cId="2358124008" sldId="276"/>
            <ac:cxnSpMk id="76" creationId="{07951805-B3D2-0542-7A33-BD40505EB1A1}"/>
          </ac:cxnSpMkLst>
        </pc:cxnChg>
      </pc:sldChg>
      <pc:sldChg chg="modSp mod">
        <pc:chgData name="Timothy Miller" userId="92f9a0d9-564f-4817-a007-aa737ec86ca3" providerId="ADAL" clId="{F9BA9B68-0F51-4885-B68F-F260C123F0C6}" dt="2022-06-12T05:23:19.593" v="41" actId="1037"/>
        <pc:sldMkLst>
          <pc:docMk/>
          <pc:sldMk cId="0" sldId="293"/>
        </pc:sldMkLst>
        <pc:spChg chg="mod">
          <ac:chgData name="Timothy Miller" userId="92f9a0d9-564f-4817-a007-aa737ec86ca3" providerId="ADAL" clId="{F9BA9B68-0F51-4885-B68F-F260C123F0C6}" dt="2022-06-12T05:23:19.593" v="41" actId="1037"/>
          <ac:spMkLst>
            <pc:docMk/>
            <pc:sldMk cId="0" sldId="293"/>
            <ac:spMk id="44" creationId="{BA8BBBD9-F16E-45A9-BB77-3C645E27181D}"/>
          </ac:spMkLst>
        </pc:spChg>
      </pc:sldChg>
      <pc:sldChg chg="addSp delSp modSp mod modShow">
        <pc:chgData name="Timothy Miller" userId="92f9a0d9-564f-4817-a007-aa737ec86ca3" providerId="ADAL" clId="{F9BA9B68-0F51-4885-B68F-F260C123F0C6}" dt="2022-06-13T10:11:25.001" v="1299" actId="729"/>
        <pc:sldMkLst>
          <pc:docMk/>
          <pc:sldMk cId="435375100" sldId="305"/>
        </pc:sldMkLst>
        <pc:spChg chg="add del">
          <ac:chgData name="Timothy Miller" userId="92f9a0d9-564f-4817-a007-aa737ec86ca3" providerId="ADAL" clId="{F9BA9B68-0F51-4885-B68F-F260C123F0C6}" dt="2022-06-12T05:28:26.476" v="103" actId="22"/>
          <ac:spMkLst>
            <pc:docMk/>
            <pc:sldMk cId="435375100" sldId="305"/>
            <ac:spMk id="5" creationId="{DBA50898-8F2B-098F-5591-775D97AD0E7E}"/>
          </ac:spMkLst>
        </pc:spChg>
        <pc:spChg chg="add mod">
          <ac:chgData name="Timothy Miller" userId="92f9a0d9-564f-4817-a007-aa737ec86ca3" providerId="ADAL" clId="{F9BA9B68-0F51-4885-B68F-F260C123F0C6}" dt="2022-06-12T05:29:59.281" v="125" actId="207"/>
          <ac:spMkLst>
            <pc:docMk/>
            <pc:sldMk cId="435375100" sldId="305"/>
            <ac:spMk id="7" creationId="{00AF649D-566C-E39E-71AF-52F8CE965728}"/>
          </ac:spMkLst>
        </pc:spChg>
        <pc:picChg chg="mod">
          <ac:chgData name="Timothy Miller" userId="92f9a0d9-564f-4817-a007-aa737ec86ca3" providerId="ADAL" clId="{F9BA9B68-0F51-4885-B68F-F260C123F0C6}" dt="2022-06-12T05:28:58.661" v="121" actId="1035"/>
          <ac:picMkLst>
            <pc:docMk/>
            <pc:sldMk cId="435375100" sldId="305"/>
            <ac:picMk id="8" creationId="{DE3C7486-B963-4608-B9B7-B7F40D78C85F}"/>
          </ac:picMkLst>
        </pc:picChg>
      </pc:sldChg>
      <pc:sldChg chg="modSp mod">
        <pc:chgData name="Timothy Miller" userId="92f9a0d9-564f-4817-a007-aa737ec86ca3" providerId="ADAL" clId="{F9BA9B68-0F51-4885-B68F-F260C123F0C6}" dt="2022-06-13T09:16:27.386" v="1206"/>
        <pc:sldMkLst>
          <pc:docMk/>
          <pc:sldMk cId="3126466415" sldId="316"/>
        </pc:sldMkLst>
        <pc:spChg chg="mod">
          <ac:chgData name="Timothy Miller" userId="92f9a0d9-564f-4817-a007-aa737ec86ca3" providerId="ADAL" clId="{F9BA9B68-0F51-4885-B68F-F260C123F0C6}" dt="2022-06-12T06:03:47.090" v="823" actId="403"/>
          <ac:spMkLst>
            <pc:docMk/>
            <pc:sldMk cId="3126466415" sldId="316"/>
            <ac:spMk id="12" creationId="{A8C1E44D-E272-4517-9105-3BD7C4832E79}"/>
          </ac:spMkLst>
        </pc:spChg>
        <pc:spChg chg="mod">
          <ac:chgData name="Timothy Miller" userId="92f9a0d9-564f-4817-a007-aa737ec86ca3" providerId="ADAL" clId="{F9BA9B68-0F51-4885-B68F-F260C123F0C6}" dt="2022-06-13T09:16:27.386" v="1206"/>
          <ac:spMkLst>
            <pc:docMk/>
            <pc:sldMk cId="3126466415" sldId="316"/>
            <ac:spMk id="14" creationId="{B5B995BE-BE76-4805-A792-0CF9D1BE3DA0}"/>
          </ac:spMkLst>
        </pc:spChg>
      </pc:sldChg>
      <pc:sldChg chg="modSp mod">
        <pc:chgData name="Timothy Miller" userId="92f9a0d9-564f-4817-a007-aa737ec86ca3" providerId="ADAL" clId="{F9BA9B68-0F51-4885-B68F-F260C123F0C6}" dt="2022-06-12T06:07:20.967" v="847" actId="20577"/>
        <pc:sldMkLst>
          <pc:docMk/>
          <pc:sldMk cId="4126086484" sldId="317"/>
        </pc:sldMkLst>
        <pc:spChg chg="mod">
          <ac:chgData name="Timothy Miller" userId="92f9a0d9-564f-4817-a007-aa737ec86ca3" providerId="ADAL" clId="{F9BA9B68-0F51-4885-B68F-F260C123F0C6}" dt="2022-06-12T06:07:20.967" v="847" actId="20577"/>
          <ac:spMkLst>
            <pc:docMk/>
            <pc:sldMk cId="4126086484" sldId="317"/>
            <ac:spMk id="11" creationId="{C08355D0-3CDA-42F4-A9F7-75419E4B4CD5}"/>
          </ac:spMkLst>
        </pc:spChg>
      </pc:sldChg>
      <pc:sldChg chg="mod modShow">
        <pc:chgData name="Timothy Miller" userId="92f9a0d9-564f-4817-a007-aa737ec86ca3" providerId="ADAL" clId="{F9BA9B68-0F51-4885-B68F-F260C123F0C6}" dt="2022-06-12T05:52:47.741" v="623" actId="729"/>
        <pc:sldMkLst>
          <pc:docMk/>
          <pc:sldMk cId="3972249964" sldId="319"/>
        </pc:sldMkLst>
      </pc:sldChg>
      <pc:sldChg chg="mod modShow">
        <pc:chgData name="Timothy Miller" userId="92f9a0d9-564f-4817-a007-aa737ec86ca3" providerId="ADAL" clId="{F9BA9B68-0F51-4885-B68F-F260C123F0C6}" dt="2022-06-12T05:52:52.242" v="624" actId="729"/>
        <pc:sldMkLst>
          <pc:docMk/>
          <pc:sldMk cId="3828269850" sldId="320"/>
        </pc:sldMkLst>
      </pc:sldChg>
      <pc:sldChg chg="mod modShow">
        <pc:chgData name="Timothy Miller" userId="92f9a0d9-564f-4817-a007-aa737ec86ca3" providerId="ADAL" clId="{F9BA9B68-0F51-4885-B68F-F260C123F0C6}" dt="2022-06-12T05:52:52.242" v="624" actId="729"/>
        <pc:sldMkLst>
          <pc:docMk/>
          <pc:sldMk cId="2041679535" sldId="321"/>
        </pc:sldMkLst>
      </pc:sldChg>
      <pc:sldChg chg="addSp delSp modSp add mod modTransition">
        <pc:chgData name="Timothy Miller" userId="92f9a0d9-564f-4817-a007-aa737ec86ca3" providerId="ADAL" clId="{F9BA9B68-0F51-4885-B68F-F260C123F0C6}" dt="2022-06-13T09:14:54.513" v="1198"/>
        <pc:sldMkLst>
          <pc:docMk/>
          <pc:sldMk cId="1887343037" sldId="328"/>
        </pc:sldMkLst>
        <pc:spChg chg="mod">
          <ac:chgData name="Timothy Miller" userId="92f9a0d9-564f-4817-a007-aa737ec86ca3" providerId="ADAL" clId="{F9BA9B68-0F51-4885-B68F-F260C123F0C6}" dt="2022-06-12T05:35:28.025" v="177" actId="20577"/>
          <ac:spMkLst>
            <pc:docMk/>
            <pc:sldMk cId="1887343037" sldId="328"/>
            <ac:spMk id="5" creationId="{00000000-0000-0000-0000-000000000000}"/>
          </ac:spMkLst>
        </pc:spChg>
        <pc:spChg chg="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11" creationId="{4BBF7A16-4B32-4832-B9C0-51D6B318B05F}"/>
          </ac:spMkLst>
        </pc:spChg>
        <pc:spChg chg="del">
          <ac:chgData name="Timothy Miller" userId="92f9a0d9-564f-4817-a007-aa737ec86ca3" providerId="ADAL" clId="{F9BA9B68-0F51-4885-B68F-F260C123F0C6}" dt="2022-06-12T05:37:55.105" v="200" actId="478"/>
          <ac:spMkLst>
            <pc:docMk/>
            <pc:sldMk cId="1887343037" sldId="328"/>
            <ac:spMk id="12" creationId="{B11C3B4B-74CC-4385-B1BD-1A51F44C1FC9}"/>
          </ac:spMkLst>
        </pc:spChg>
        <pc:spChg chg="del">
          <ac:chgData name="Timothy Miller" userId="92f9a0d9-564f-4817-a007-aa737ec86ca3" providerId="ADAL" clId="{F9BA9B68-0F51-4885-B68F-F260C123F0C6}" dt="2022-06-12T05:37:55.105" v="200" actId="478"/>
          <ac:spMkLst>
            <pc:docMk/>
            <pc:sldMk cId="1887343037" sldId="328"/>
            <ac:spMk id="13" creationId="{7AFB8F6A-B39F-4753-A750-5BB93272359D}"/>
          </ac:spMkLst>
        </pc:spChg>
        <pc:spChg chg="del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15" creationId="{AC791D71-F217-4F1D-81BF-67685F89C9FA}"/>
          </ac:spMkLst>
        </pc:spChg>
        <pc:spChg chg="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16" creationId="{4FA73971-5496-40E0-A43F-C2CE8D2B082B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17" creationId="{0D73E1AC-86E9-4FFE-A92F-9DAA762A0B1E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18" creationId="{777E0167-480B-4B9A-AE71-F5933A347B0B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21" creationId="{4663F71E-E720-4153-AE12-81A7BE3DD577}"/>
          </ac:spMkLst>
        </pc:spChg>
        <pc:spChg chg="del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23" creationId="{16EEE029-22AE-4ACE-9FEB-E3C7E1419ADE}"/>
          </ac:spMkLst>
        </pc:spChg>
        <pc:spChg chg="del">
          <ac:chgData name="Timothy Miller" userId="92f9a0d9-564f-4817-a007-aa737ec86ca3" providerId="ADAL" clId="{F9BA9B68-0F51-4885-B68F-F260C123F0C6}" dt="2022-06-12T05:39:17.897" v="229" actId="478"/>
          <ac:spMkLst>
            <pc:docMk/>
            <pc:sldMk cId="1887343037" sldId="328"/>
            <ac:spMk id="24" creationId="{D1F4F62C-1177-451B-B733-D7F3062FC09C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25" creationId="{CD57CD2C-72DB-4E08-8778-9ECA0055BF33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26" creationId="{6ACD16CC-0A56-4A80-9E8A-AE626D7E0B44}"/>
          </ac:spMkLst>
        </pc:spChg>
        <pc:spChg chg="del">
          <ac:chgData name="Timothy Miller" userId="92f9a0d9-564f-4817-a007-aa737ec86ca3" providerId="ADAL" clId="{F9BA9B68-0F51-4885-B68F-F260C123F0C6}" dt="2022-06-12T05:37:55.105" v="200" actId="478"/>
          <ac:spMkLst>
            <pc:docMk/>
            <pc:sldMk cId="1887343037" sldId="328"/>
            <ac:spMk id="29" creationId="{4E07810A-CED2-41EA-9717-43CB8B4FC127}"/>
          </ac:spMkLst>
        </pc:spChg>
        <pc:spChg chg="del">
          <ac:chgData name="Timothy Miller" userId="92f9a0d9-564f-4817-a007-aa737ec86ca3" providerId="ADAL" clId="{F9BA9B68-0F51-4885-B68F-F260C123F0C6}" dt="2022-06-12T05:37:55.105" v="200" actId="478"/>
          <ac:spMkLst>
            <pc:docMk/>
            <pc:sldMk cId="1887343037" sldId="328"/>
            <ac:spMk id="30" creationId="{912D652A-6F8A-44BD-BF7E-31CF6611173A}"/>
          </ac:spMkLst>
        </pc:spChg>
        <pc:spChg chg="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31" creationId="{E3C70621-80D2-47F0-9553-9E8D0B6F2679}"/>
          </ac:spMkLst>
        </pc:spChg>
        <pc:spChg chg="del mod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38" creationId="{B790BDDD-2FD5-497A-AFD8-5E38E856622E}"/>
          </ac:spMkLst>
        </pc:spChg>
        <pc:spChg chg="del">
          <ac:chgData name="Timothy Miller" userId="92f9a0d9-564f-4817-a007-aa737ec86ca3" providerId="ADAL" clId="{F9BA9B68-0F51-4885-B68F-F260C123F0C6}" dt="2022-06-12T05:38:56.984" v="220" actId="478"/>
          <ac:spMkLst>
            <pc:docMk/>
            <pc:sldMk cId="1887343037" sldId="328"/>
            <ac:spMk id="39" creationId="{A9957A87-DFD8-4845-BB01-6455C4728D0D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40" creationId="{98813297-7CBB-4716-A6CD-453569E299E5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41" creationId="{32A647E7-47F0-4041-BC23-4E59FC27F4EB}"/>
          </ac:spMkLst>
        </pc:spChg>
        <pc:spChg chg="del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42" creationId="{579E2744-8A7F-4565-935D-287896AE5E12}"/>
          </ac:spMkLst>
        </pc:spChg>
        <pc:spChg chg="del">
          <ac:chgData name="Timothy Miller" userId="92f9a0d9-564f-4817-a007-aa737ec86ca3" providerId="ADAL" clId="{F9BA9B68-0F51-4885-B68F-F260C123F0C6}" dt="2022-06-12T05:38:56.984" v="220" actId="478"/>
          <ac:spMkLst>
            <pc:docMk/>
            <pc:sldMk cId="1887343037" sldId="328"/>
            <ac:spMk id="43" creationId="{06E6A8F0-4D4F-4D18-BD40-FA4D25BEE499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44" creationId="{1B6A5BC0-D709-4424-B4B8-4C16B1549A8D}"/>
          </ac:spMkLst>
        </pc:spChg>
        <pc:spChg chg="del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45" creationId="{6B99FA4F-EF50-457B-B270-789AD35016D3}"/>
          </ac:spMkLst>
        </pc:spChg>
        <pc:spChg chg="add del mod">
          <ac:chgData name="Timothy Miller" userId="92f9a0d9-564f-4817-a007-aa737ec86ca3" providerId="ADAL" clId="{F9BA9B68-0F51-4885-B68F-F260C123F0C6}" dt="2022-06-12T05:45:10.599" v="497" actId="478"/>
          <ac:spMkLst>
            <pc:docMk/>
            <pc:sldMk cId="1887343037" sldId="328"/>
            <ac:spMk id="46" creationId="{53EA2AD9-400C-6ED2-F029-C8C8A7EFD958}"/>
          </ac:spMkLst>
        </pc:spChg>
        <pc:spChg chg="del">
          <ac:chgData name="Timothy Miller" userId="92f9a0d9-564f-4817-a007-aa737ec86ca3" providerId="ADAL" clId="{F9BA9B68-0F51-4885-B68F-F260C123F0C6}" dt="2022-06-12T05:38:56.984" v="220" actId="478"/>
          <ac:spMkLst>
            <pc:docMk/>
            <pc:sldMk cId="1887343037" sldId="328"/>
            <ac:spMk id="47" creationId="{5F9DA52B-D56E-4B29-952C-27B8A5DA6734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48" creationId="{67888AAE-D9A3-42DE-96A9-F8C118E2D45B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49" creationId="{7A534F2A-8514-497E-912D-48CFF0841AE9}"/>
          </ac:spMkLst>
        </pc:spChg>
        <pc:spChg chg="add mod">
          <ac:chgData name="Timothy Miller" userId="92f9a0d9-564f-4817-a007-aa737ec86ca3" providerId="ADAL" clId="{F9BA9B68-0F51-4885-B68F-F260C123F0C6}" dt="2022-06-12T05:50:29.619" v="612" actId="1036"/>
          <ac:spMkLst>
            <pc:docMk/>
            <pc:sldMk cId="1887343037" sldId="328"/>
            <ac:spMk id="50" creationId="{3984C47B-84A4-EC07-6B22-CF2CDA612BD6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1" creationId="{D137CE12-DF12-8E6E-83BB-5527A958A87A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2" creationId="{122A8AEA-59DE-F005-D66B-77E57C5F286F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3" creationId="{25BF6535-918A-7157-734B-8DB4D2F93340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4" creationId="{D924F9E0-B88D-166C-A83D-D4CA41C4746D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5" creationId="{4C7485DB-A775-8AF0-50F3-3C5722A7281F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6" creationId="{5ACBAFDE-AF17-9E3B-AADE-EC21A027ABB8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7" creationId="{470BAC07-5B90-3117-A546-720928CBA9FF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8" creationId="{F7F8057D-54E5-58D0-BB56-9C9A287ABE63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59" creationId="{41CBBE36-1712-598B-C2C8-48D97E01EF94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60" creationId="{6E7CA2A7-4C44-B37B-3C41-B3EE2BB99F72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61" creationId="{DF47E792-8778-C01A-69A9-A415E74CF191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62" creationId="{FBAFBAE9-4D7C-48AD-A499-6B6B8B3B59ED}"/>
          </ac:spMkLst>
        </pc:spChg>
        <pc:spChg chg="add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63" creationId="{B3F8223B-7F82-63D6-654D-FE6457D6B182}"/>
          </ac:spMkLst>
        </pc:spChg>
        <pc:spChg chg="del">
          <ac:chgData name="Timothy Miller" userId="92f9a0d9-564f-4817-a007-aa737ec86ca3" providerId="ADAL" clId="{F9BA9B68-0F51-4885-B68F-F260C123F0C6}" dt="2022-06-12T05:39:10.303" v="226" actId="478"/>
          <ac:spMkLst>
            <pc:docMk/>
            <pc:sldMk cId="1887343037" sldId="328"/>
            <ac:spMk id="65" creationId="{7F898955-DCEF-41F9-AAAF-BCE74F1E5D1F}"/>
          </ac:spMkLst>
        </pc:spChg>
        <pc:spChg chg="add del mod">
          <ac:chgData name="Timothy Miller" userId="92f9a0d9-564f-4817-a007-aa737ec86ca3" providerId="ADAL" clId="{F9BA9B68-0F51-4885-B68F-F260C123F0C6}" dt="2022-06-12T05:50:07.575" v="590" actId="1038"/>
          <ac:spMkLst>
            <pc:docMk/>
            <pc:sldMk cId="1887343037" sldId="328"/>
            <ac:spMk id="66" creationId="{618D7FB6-B689-4AAE-AB55-83DA85C2F5E1}"/>
          </ac:spMkLst>
        </pc:spChg>
        <pc:spChg chg="del">
          <ac:chgData name="Timothy Miller" userId="92f9a0d9-564f-4817-a007-aa737ec86ca3" providerId="ADAL" clId="{F9BA9B68-0F51-4885-B68F-F260C123F0C6}" dt="2022-06-12T05:38:47.543" v="219" actId="478"/>
          <ac:spMkLst>
            <pc:docMk/>
            <pc:sldMk cId="1887343037" sldId="328"/>
            <ac:spMk id="67" creationId="{739ABCC0-2B8A-4ACA-BF48-F5A9C012D903}"/>
          </ac:spMkLst>
        </pc:spChg>
        <pc:spChg chg="del mod">
          <ac:chgData name="Timothy Miller" userId="92f9a0d9-564f-4817-a007-aa737ec86ca3" providerId="ADAL" clId="{F9BA9B68-0F51-4885-B68F-F260C123F0C6}" dt="2022-06-12T05:36:29.457" v="188" actId="478"/>
          <ac:spMkLst>
            <pc:docMk/>
            <pc:sldMk cId="1887343037" sldId="328"/>
            <ac:spMk id="68" creationId="{51BC1862-7208-4096-8E77-57A999027A5D}"/>
          </ac:spMkLst>
        </pc:spChg>
        <pc:picChg chg="add del mod">
          <ac:chgData name="Timothy Miller" userId="92f9a0d9-564f-4817-a007-aa737ec86ca3" providerId="ADAL" clId="{F9BA9B68-0F51-4885-B68F-F260C123F0C6}" dt="2022-06-12T05:43:19.847" v="386" actId="1076"/>
          <ac:picMkLst>
            <pc:docMk/>
            <pc:sldMk cId="1887343037" sldId="328"/>
            <ac:picMk id="8" creationId="{557CDEDA-B9F6-474A-AFF5-4D19CE6FA92E}"/>
          </ac:picMkLst>
        </pc:picChg>
        <pc:cxnChg chg="mod">
          <ac:chgData name="Timothy Miller" userId="92f9a0d9-564f-4817-a007-aa737ec86ca3" providerId="ADAL" clId="{F9BA9B68-0F51-4885-B68F-F260C123F0C6}" dt="2022-06-12T05:50:07.575" v="590" actId="1038"/>
          <ac:cxnSpMkLst>
            <pc:docMk/>
            <pc:sldMk cId="1887343037" sldId="328"/>
            <ac:cxnSpMk id="10" creationId="{BE528A24-A0FC-4CC9-A93E-881E037D4D68}"/>
          </ac:cxnSpMkLst>
        </pc:cxnChg>
        <pc:cxnChg chg="mod">
          <ac:chgData name="Timothy Miller" userId="92f9a0d9-564f-4817-a007-aa737ec86ca3" providerId="ADAL" clId="{F9BA9B68-0F51-4885-B68F-F260C123F0C6}" dt="2022-06-12T05:50:07.575" v="590" actId="1038"/>
          <ac:cxnSpMkLst>
            <pc:docMk/>
            <pc:sldMk cId="1887343037" sldId="328"/>
            <ac:cxnSpMk id="14" creationId="{8000DAA7-396E-48C4-8E78-CC1628FAE548}"/>
          </ac:cxnSpMkLst>
        </pc:cxnChg>
        <pc:cxnChg chg="del">
          <ac:chgData name="Timothy Miller" userId="92f9a0d9-564f-4817-a007-aa737ec86ca3" providerId="ADAL" clId="{F9BA9B68-0F51-4885-B68F-F260C123F0C6}" dt="2022-06-12T05:45:37.488" v="504" actId="478"/>
          <ac:cxnSpMkLst>
            <pc:docMk/>
            <pc:sldMk cId="1887343037" sldId="328"/>
            <ac:cxnSpMk id="19" creationId="{B6291BDC-09BC-4456-9D38-FAD40EC6542F}"/>
          </ac:cxnSpMkLst>
        </pc:cxnChg>
        <pc:cxnChg chg="add mod">
          <ac:chgData name="Timothy Miller" userId="92f9a0d9-564f-4817-a007-aa737ec86ca3" providerId="ADAL" clId="{F9BA9B68-0F51-4885-B68F-F260C123F0C6}" dt="2022-06-12T05:50:07.575" v="590" actId="1038"/>
          <ac:cxnSpMkLst>
            <pc:docMk/>
            <pc:sldMk cId="1887343037" sldId="328"/>
            <ac:cxnSpMk id="64" creationId="{69BAA0EF-21FF-655C-8F3C-C6C8DC85A2EF}"/>
          </ac:cxnSpMkLst>
        </pc:cxnChg>
      </pc:sldChg>
      <pc:sldChg chg="add del">
        <pc:chgData name="Timothy Miller" userId="92f9a0d9-564f-4817-a007-aa737ec86ca3" providerId="ADAL" clId="{F9BA9B68-0F51-4885-B68F-F260C123F0C6}" dt="2022-06-12T05:51:13.019" v="614" actId="2890"/>
        <pc:sldMkLst>
          <pc:docMk/>
          <pc:sldMk cId="3009572823" sldId="329"/>
        </pc:sldMkLst>
      </pc:sldChg>
      <pc:sldChg chg="addSp delSp modSp add mod ord modAnim">
        <pc:chgData name="Timothy Miller" userId="92f9a0d9-564f-4817-a007-aa737ec86ca3" providerId="ADAL" clId="{F9BA9B68-0F51-4885-B68F-F260C123F0C6}" dt="2022-06-13T09:16:01.997" v="1205" actId="20577"/>
        <pc:sldMkLst>
          <pc:docMk/>
          <pc:sldMk cId="3366536394" sldId="329"/>
        </pc:sldMkLst>
        <pc:spChg chg="del">
          <ac:chgData name="Timothy Miller" userId="92f9a0d9-564f-4817-a007-aa737ec86ca3" providerId="ADAL" clId="{F9BA9B68-0F51-4885-B68F-F260C123F0C6}" dt="2022-06-12T05:55:20.279" v="642" actId="478"/>
          <ac:spMkLst>
            <pc:docMk/>
            <pc:sldMk cId="3366536394" sldId="329"/>
            <ac:spMk id="5" creationId="{00000000-0000-0000-0000-000000000000}"/>
          </ac:spMkLst>
        </pc:spChg>
        <pc:spChg chg="add del mod">
          <ac:chgData name="Timothy Miller" userId="92f9a0d9-564f-4817-a007-aa737ec86ca3" providerId="ADAL" clId="{F9BA9B68-0F51-4885-B68F-F260C123F0C6}" dt="2022-06-12T05:54:32.009" v="634" actId="478"/>
          <ac:spMkLst>
            <pc:docMk/>
            <pc:sldMk cId="3366536394" sldId="329"/>
            <ac:spMk id="6" creationId="{1830FA8F-E6CB-63E1-B0D7-0FD335750D0C}"/>
          </ac:spMkLst>
        </pc:spChg>
        <pc:spChg chg="add del mod">
          <ac:chgData name="Timothy Miller" userId="92f9a0d9-564f-4817-a007-aa737ec86ca3" providerId="ADAL" clId="{F9BA9B68-0F51-4885-B68F-F260C123F0C6}" dt="2022-06-12T05:54:36.298" v="636" actId="478"/>
          <ac:spMkLst>
            <pc:docMk/>
            <pc:sldMk cId="3366536394" sldId="329"/>
            <ac:spMk id="11" creationId="{CDA13320-07E2-83B5-9EE5-34AD632E1912}"/>
          </ac:spMkLst>
        </pc:spChg>
        <pc:spChg chg="mod">
          <ac:chgData name="Timothy Miller" userId="92f9a0d9-564f-4817-a007-aa737ec86ca3" providerId="ADAL" clId="{F9BA9B68-0F51-4885-B68F-F260C123F0C6}" dt="2022-06-12T06:01:56.520" v="812" actId="555"/>
          <ac:spMkLst>
            <pc:docMk/>
            <pc:sldMk cId="3366536394" sldId="329"/>
            <ac:spMk id="12" creationId="{A8C1E44D-E272-4517-9105-3BD7C4832E79}"/>
          </ac:spMkLst>
        </pc:spChg>
        <pc:spChg chg="mod">
          <ac:chgData name="Timothy Miller" userId="92f9a0d9-564f-4817-a007-aa737ec86ca3" providerId="ADAL" clId="{F9BA9B68-0F51-4885-B68F-F260C123F0C6}" dt="2022-06-13T09:16:01.997" v="1205" actId="20577"/>
          <ac:spMkLst>
            <pc:docMk/>
            <pc:sldMk cId="3366536394" sldId="329"/>
            <ac:spMk id="14" creationId="{B5B995BE-BE76-4805-A792-0CF9D1BE3DA0}"/>
          </ac:spMkLst>
        </pc:spChg>
        <pc:spChg chg="add del mod">
          <ac:chgData name="Timothy Miller" userId="92f9a0d9-564f-4817-a007-aa737ec86ca3" providerId="ADAL" clId="{F9BA9B68-0F51-4885-B68F-F260C123F0C6}" dt="2022-06-12T05:55:22.844" v="643" actId="478"/>
          <ac:spMkLst>
            <pc:docMk/>
            <pc:sldMk cId="3366536394" sldId="329"/>
            <ac:spMk id="15" creationId="{C7E94C25-972D-F1A6-1F49-5549CC51EDD1}"/>
          </ac:spMkLst>
        </pc:spChg>
        <pc:spChg chg="add mod">
          <ac:chgData name="Timothy Miller" userId="92f9a0d9-564f-4817-a007-aa737ec86ca3" providerId="ADAL" clId="{F9BA9B68-0F51-4885-B68F-F260C123F0C6}" dt="2022-06-12T05:55:38.883" v="649" actId="571"/>
          <ac:spMkLst>
            <pc:docMk/>
            <pc:sldMk cId="3366536394" sldId="329"/>
            <ac:spMk id="17" creationId="{B7EA203B-CC6C-0AEF-D413-4F44FB2B84D2}"/>
          </ac:spMkLst>
        </pc:spChg>
        <pc:spChg chg="add mod">
          <ac:chgData name="Timothy Miller" userId="92f9a0d9-564f-4817-a007-aa737ec86ca3" providerId="ADAL" clId="{F9BA9B68-0F51-4885-B68F-F260C123F0C6}" dt="2022-06-12T05:59:28.961" v="751" actId="12788"/>
          <ac:spMkLst>
            <pc:docMk/>
            <pc:sldMk cId="3366536394" sldId="329"/>
            <ac:spMk id="18" creationId="{C4865B4A-079C-6D13-77A7-3398C95FCC4D}"/>
          </ac:spMkLst>
        </pc:spChg>
        <pc:picChg chg="add del mod">
          <ac:chgData name="Timothy Miller" userId="92f9a0d9-564f-4817-a007-aa737ec86ca3" providerId="ADAL" clId="{F9BA9B68-0F51-4885-B68F-F260C123F0C6}" dt="2022-06-12T05:54:32.009" v="634" actId="478"/>
          <ac:picMkLst>
            <pc:docMk/>
            <pc:sldMk cId="3366536394" sldId="329"/>
            <ac:picMk id="3" creationId="{B117D12E-3DF5-4A79-0EB3-A8979C80767D}"/>
          </ac:picMkLst>
        </pc:picChg>
        <pc:picChg chg="del">
          <ac:chgData name="Timothy Miller" userId="92f9a0d9-564f-4817-a007-aa737ec86ca3" providerId="ADAL" clId="{F9BA9B68-0F51-4885-B68F-F260C123F0C6}" dt="2022-06-12T05:52:01.897" v="622" actId="478"/>
          <ac:picMkLst>
            <pc:docMk/>
            <pc:sldMk cId="3366536394" sldId="329"/>
            <ac:picMk id="4" creationId="{71E1DC02-216C-48AB-9423-4F81049AFEBF}"/>
          </ac:picMkLst>
        </pc:picChg>
        <pc:picChg chg="del">
          <ac:chgData name="Timothy Miller" userId="92f9a0d9-564f-4817-a007-aa737ec86ca3" providerId="ADAL" clId="{F9BA9B68-0F51-4885-B68F-F260C123F0C6}" dt="2022-06-12T05:55:17.110" v="641" actId="478"/>
          <ac:picMkLst>
            <pc:docMk/>
            <pc:sldMk cId="3366536394" sldId="329"/>
            <ac:picMk id="8" creationId="{557CDEDA-B9F6-474A-AFF5-4D19CE6FA92E}"/>
          </ac:picMkLst>
        </pc:picChg>
        <pc:picChg chg="add mod ord">
          <ac:chgData name="Timothy Miller" userId="92f9a0d9-564f-4817-a007-aa737ec86ca3" providerId="ADAL" clId="{F9BA9B68-0F51-4885-B68F-F260C123F0C6}" dt="2022-06-12T05:57:41.989" v="732" actId="34135"/>
          <ac:picMkLst>
            <pc:docMk/>
            <pc:sldMk cId="3366536394" sldId="329"/>
            <ac:picMk id="9" creationId="{B2F600B9-6383-D6E6-11E1-736A6178F242}"/>
          </ac:picMkLst>
        </pc:picChg>
        <pc:picChg chg="del">
          <ac:chgData name="Timothy Miller" userId="92f9a0d9-564f-4817-a007-aa737ec86ca3" providerId="ADAL" clId="{F9BA9B68-0F51-4885-B68F-F260C123F0C6}" dt="2022-06-12T05:52:00.013" v="621" actId="478"/>
          <ac:picMkLst>
            <pc:docMk/>
            <pc:sldMk cId="3366536394" sldId="329"/>
            <ac:picMk id="10" creationId="{D832BA23-59D1-488B-903A-D1CA0CDB91DA}"/>
          </ac:picMkLst>
        </pc:picChg>
        <pc:picChg chg="add mod">
          <ac:chgData name="Timothy Miller" userId="92f9a0d9-564f-4817-a007-aa737ec86ca3" providerId="ADAL" clId="{F9BA9B68-0F51-4885-B68F-F260C123F0C6}" dt="2022-06-12T05:55:38.883" v="649" actId="571"/>
          <ac:picMkLst>
            <pc:docMk/>
            <pc:sldMk cId="3366536394" sldId="329"/>
            <ac:picMk id="16" creationId="{5865A0B6-89D2-1699-5CE1-2A89E8E68283}"/>
          </ac:picMkLst>
        </pc:picChg>
      </pc:sldChg>
      <pc:sldChg chg="delSp modSp add del mod">
        <pc:chgData name="Timothy Miller" userId="92f9a0d9-564f-4817-a007-aa737ec86ca3" providerId="ADAL" clId="{F9BA9B68-0F51-4885-B68F-F260C123F0C6}" dt="2022-06-12T05:51:39.369" v="619" actId="47"/>
        <pc:sldMkLst>
          <pc:docMk/>
          <pc:sldMk cId="3778553791" sldId="329"/>
        </pc:sldMkLst>
        <pc:grpChg chg="del">
          <ac:chgData name="Timothy Miller" userId="92f9a0d9-564f-4817-a007-aa737ec86ca3" providerId="ADAL" clId="{F9BA9B68-0F51-4885-B68F-F260C123F0C6}" dt="2022-06-12T05:51:23.846" v="616" actId="165"/>
          <ac:grpSpMkLst>
            <pc:docMk/>
            <pc:sldMk cId="3778553791" sldId="329"/>
            <ac:grpSpMk id="5" creationId="{534B4BF1-7B52-42E3-B7D7-0768B5CE6D61}"/>
          </ac:grpSpMkLst>
        </pc:grpChg>
        <pc:picChg chg="mod topLvl">
          <ac:chgData name="Timothy Miller" userId="92f9a0d9-564f-4817-a007-aa737ec86ca3" providerId="ADAL" clId="{F9BA9B68-0F51-4885-B68F-F260C123F0C6}" dt="2022-06-12T05:51:23.846" v="616" actId="165"/>
          <ac:picMkLst>
            <pc:docMk/>
            <pc:sldMk cId="3778553791" sldId="329"/>
            <ac:picMk id="3" creationId="{AC1A8629-895D-4530-8A18-499E616C0593}"/>
          </ac:picMkLst>
        </pc:picChg>
        <pc:picChg chg="mod topLvl">
          <ac:chgData name="Timothy Miller" userId="92f9a0d9-564f-4817-a007-aa737ec86ca3" providerId="ADAL" clId="{F9BA9B68-0F51-4885-B68F-F260C123F0C6}" dt="2022-06-12T05:51:36.933" v="618" actId="1076"/>
          <ac:picMkLst>
            <pc:docMk/>
            <pc:sldMk cId="3778553791" sldId="329"/>
            <ac:picMk id="14" creationId="{D6D60C78-35F2-4F8B-9C48-7883306C35F8}"/>
          </ac:picMkLst>
        </pc:picChg>
      </pc:sldChg>
      <pc:sldChg chg="addSp delSp modSp add mod modTransition modShow">
        <pc:chgData name="Timothy Miller" userId="92f9a0d9-564f-4817-a007-aa737ec86ca3" providerId="ADAL" clId="{F9BA9B68-0F51-4885-B68F-F260C123F0C6}" dt="2022-06-13T09:19:27.379" v="1215"/>
        <pc:sldMkLst>
          <pc:docMk/>
          <pc:sldMk cId="2522062594" sldId="330"/>
        </pc:sldMkLst>
        <pc:spChg chg="add mod">
          <ac:chgData name="Timothy Miller" userId="92f9a0d9-564f-4817-a007-aa737ec86ca3" providerId="ADAL" clId="{F9BA9B68-0F51-4885-B68F-F260C123F0C6}" dt="2022-06-12T06:15:57.058" v="907" actId="1076"/>
          <ac:spMkLst>
            <pc:docMk/>
            <pc:sldMk cId="2522062594" sldId="330"/>
            <ac:spMk id="5" creationId="{056DC2F9-C454-79CB-AE7C-D886B61B1030}"/>
          </ac:spMkLst>
        </pc:spChg>
        <pc:spChg chg="add mod">
          <ac:chgData name="Timothy Miller" userId="92f9a0d9-564f-4817-a007-aa737ec86ca3" providerId="ADAL" clId="{F9BA9B68-0F51-4885-B68F-F260C123F0C6}" dt="2022-06-12T06:21:44.488" v="939" actId="1038"/>
          <ac:spMkLst>
            <pc:docMk/>
            <pc:sldMk cId="2522062594" sldId="330"/>
            <ac:spMk id="9" creationId="{95486BEA-52C5-C8DE-F63D-20F4BD4F74DF}"/>
          </ac:spMkLst>
        </pc:spChg>
        <pc:spChg chg="mod">
          <ac:chgData name="Timothy Miller" userId="92f9a0d9-564f-4817-a007-aa737ec86ca3" providerId="ADAL" clId="{F9BA9B68-0F51-4885-B68F-F260C123F0C6}" dt="2022-06-12T06:15:40.151" v="902" actId="20577"/>
          <ac:spMkLst>
            <pc:docMk/>
            <pc:sldMk cId="2522062594" sldId="330"/>
            <ac:spMk id="11" creationId="{C08355D0-3CDA-42F4-A9F7-75419E4B4CD5}"/>
          </ac:spMkLst>
        </pc:spChg>
        <pc:spChg chg="add mod">
          <ac:chgData name="Timothy Miller" userId="92f9a0d9-564f-4817-a007-aa737ec86ca3" providerId="ADAL" clId="{F9BA9B68-0F51-4885-B68F-F260C123F0C6}" dt="2022-06-12T06:22:43.142" v="969" actId="1076"/>
          <ac:spMkLst>
            <pc:docMk/>
            <pc:sldMk cId="2522062594" sldId="330"/>
            <ac:spMk id="12" creationId="{6EAB3D08-9240-C154-3105-78EE2EA31FD0}"/>
          </ac:spMkLst>
        </pc:spChg>
        <pc:picChg chg="del">
          <ac:chgData name="Timothy Miller" userId="92f9a0d9-564f-4817-a007-aa737ec86ca3" providerId="ADAL" clId="{F9BA9B68-0F51-4885-B68F-F260C123F0C6}" dt="2022-06-12T06:08:58.546" v="849" actId="478"/>
          <ac:picMkLst>
            <pc:docMk/>
            <pc:sldMk cId="2522062594" sldId="330"/>
            <ac:picMk id="4" creationId="{9B10D649-BAB7-4542-B44D-F437BEA63EF6}"/>
          </ac:picMkLst>
        </pc:picChg>
        <pc:picChg chg="add mod">
          <ac:chgData name="Timothy Miller" userId="92f9a0d9-564f-4817-a007-aa737ec86ca3" providerId="ADAL" clId="{F9BA9B68-0F51-4885-B68F-F260C123F0C6}" dt="2022-06-12T06:21:44.488" v="939" actId="1038"/>
          <ac:picMkLst>
            <pc:docMk/>
            <pc:sldMk cId="2522062594" sldId="330"/>
            <ac:picMk id="6" creationId="{DCDB098B-0108-E0AE-3CCE-FC2A2AF9EB83}"/>
          </ac:picMkLst>
        </pc:picChg>
        <pc:picChg chg="add del mod">
          <ac:chgData name="Timothy Miller" userId="92f9a0d9-564f-4817-a007-aa737ec86ca3" providerId="ADAL" clId="{F9BA9B68-0F51-4885-B68F-F260C123F0C6}" dt="2022-06-12T06:20:46.208" v="915" actId="478"/>
          <ac:picMkLst>
            <pc:docMk/>
            <pc:sldMk cId="2522062594" sldId="330"/>
            <ac:picMk id="8" creationId="{A68F278F-1F4B-444C-ECF3-857DEC01D6D2}"/>
          </ac:picMkLst>
        </pc:picChg>
        <pc:cxnChg chg="add mod">
          <ac:chgData name="Timothy Miller" userId="92f9a0d9-564f-4817-a007-aa737ec86ca3" providerId="ADAL" clId="{F9BA9B68-0F51-4885-B68F-F260C123F0C6}" dt="2022-06-12T06:23:23.498" v="973" actId="14100"/>
          <ac:cxnSpMkLst>
            <pc:docMk/>
            <pc:sldMk cId="2522062594" sldId="330"/>
            <ac:cxnSpMk id="13" creationId="{1BBF25CE-C6D2-BC46-4CE1-AA941992B112}"/>
          </ac:cxnSpMkLst>
        </pc:cxnChg>
      </pc:sldChg>
      <pc:sldChg chg="delSp modSp add del mod">
        <pc:chgData name="Timothy Miller" userId="92f9a0d9-564f-4817-a007-aa737ec86ca3" providerId="ADAL" clId="{F9BA9B68-0F51-4885-B68F-F260C123F0C6}" dt="2022-06-13T05:28:45.884" v="1196" actId="2696"/>
        <pc:sldMkLst>
          <pc:docMk/>
          <pc:sldMk cId="3589308371" sldId="331"/>
        </pc:sldMkLst>
        <pc:spChg chg="del">
          <ac:chgData name="Timothy Miller" userId="92f9a0d9-564f-4817-a007-aa737ec86ca3" providerId="ADAL" clId="{F9BA9B68-0F51-4885-B68F-F260C123F0C6}" dt="2022-06-13T05:08:49.800" v="975" actId="478"/>
          <ac:spMkLst>
            <pc:docMk/>
            <pc:sldMk cId="3589308371" sldId="331"/>
            <ac:spMk id="5" creationId="{056DC2F9-C454-79CB-AE7C-D886B61B1030}"/>
          </ac:spMkLst>
        </pc:spChg>
        <pc:spChg chg="del">
          <ac:chgData name="Timothy Miller" userId="92f9a0d9-564f-4817-a007-aa737ec86ca3" providerId="ADAL" clId="{F9BA9B68-0F51-4885-B68F-F260C123F0C6}" dt="2022-06-13T05:08:49.800" v="975" actId="478"/>
          <ac:spMkLst>
            <pc:docMk/>
            <pc:sldMk cId="3589308371" sldId="331"/>
            <ac:spMk id="9" creationId="{95486BEA-52C5-C8DE-F63D-20F4BD4F74DF}"/>
          </ac:spMkLst>
        </pc:spChg>
        <pc:spChg chg="del">
          <ac:chgData name="Timothy Miller" userId="92f9a0d9-564f-4817-a007-aa737ec86ca3" providerId="ADAL" clId="{F9BA9B68-0F51-4885-B68F-F260C123F0C6}" dt="2022-06-13T05:08:49.800" v="975" actId="478"/>
          <ac:spMkLst>
            <pc:docMk/>
            <pc:sldMk cId="3589308371" sldId="331"/>
            <ac:spMk id="11" creationId="{C08355D0-3CDA-42F4-A9F7-75419E4B4CD5}"/>
          </ac:spMkLst>
        </pc:spChg>
        <pc:spChg chg="del">
          <ac:chgData name="Timothy Miller" userId="92f9a0d9-564f-4817-a007-aa737ec86ca3" providerId="ADAL" clId="{F9BA9B68-0F51-4885-B68F-F260C123F0C6}" dt="2022-06-13T05:08:49.800" v="975" actId="478"/>
          <ac:spMkLst>
            <pc:docMk/>
            <pc:sldMk cId="3589308371" sldId="331"/>
            <ac:spMk id="12" creationId="{6EAB3D08-9240-C154-3105-78EE2EA31FD0}"/>
          </ac:spMkLst>
        </pc:spChg>
        <pc:picChg chg="del">
          <ac:chgData name="Timothy Miller" userId="92f9a0d9-564f-4817-a007-aa737ec86ca3" providerId="ADAL" clId="{F9BA9B68-0F51-4885-B68F-F260C123F0C6}" dt="2022-06-13T05:08:49.800" v="975" actId="478"/>
          <ac:picMkLst>
            <pc:docMk/>
            <pc:sldMk cId="3589308371" sldId="331"/>
            <ac:picMk id="6" creationId="{DCDB098B-0108-E0AE-3CCE-FC2A2AF9EB83}"/>
          </ac:picMkLst>
        </pc:picChg>
        <pc:cxnChg chg="del mod">
          <ac:chgData name="Timothy Miller" userId="92f9a0d9-564f-4817-a007-aa737ec86ca3" providerId="ADAL" clId="{F9BA9B68-0F51-4885-B68F-F260C123F0C6}" dt="2022-06-13T05:08:49.800" v="975" actId="478"/>
          <ac:cxnSpMkLst>
            <pc:docMk/>
            <pc:sldMk cId="3589308371" sldId="331"/>
            <ac:cxnSpMk id="13" creationId="{1BBF25CE-C6D2-BC46-4CE1-AA941992B112}"/>
          </ac:cxnSpMkLst>
        </pc:cxnChg>
      </pc:sldChg>
      <pc:sldChg chg="addSp delSp modSp add del modTransition">
        <pc:chgData name="Timothy Miller" userId="92f9a0d9-564f-4817-a007-aa737ec86ca3" providerId="ADAL" clId="{F9BA9B68-0F51-4885-B68F-F260C123F0C6}" dt="2022-06-13T09:21:59.436" v="1292"/>
        <pc:sldMkLst>
          <pc:docMk/>
          <pc:sldMk cId="3323851937" sldId="332"/>
        </pc:sldMkLst>
        <pc:spChg chg="add mod">
          <ac:chgData name="Timothy Miller" userId="92f9a0d9-564f-4817-a007-aa737ec86ca3" providerId="ADAL" clId="{F9BA9B68-0F51-4885-B68F-F260C123F0C6}" dt="2022-06-13T05:23:31.343" v="1089"/>
          <ac:spMkLst>
            <pc:docMk/>
            <pc:sldMk cId="3323851937" sldId="332"/>
            <ac:spMk id="48" creationId="{0B5D1F9B-2FC1-6E9C-65E9-A7EED3DC95DD}"/>
          </ac:spMkLst>
        </pc:spChg>
        <pc:spChg chg="add del mod">
          <ac:chgData name="Timothy Miller" userId="92f9a0d9-564f-4817-a007-aa737ec86ca3" providerId="ADAL" clId="{F9BA9B68-0F51-4885-B68F-F260C123F0C6}" dt="2022-06-13T05:23:33.772" v="1091"/>
          <ac:spMkLst>
            <pc:docMk/>
            <pc:sldMk cId="3323851937" sldId="332"/>
            <ac:spMk id="49" creationId="{9C2DD69D-A4E5-AECB-819E-CF921DA51E4E}"/>
          </ac:spMkLst>
        </pc:spChg>
        <pc:spChg chg="add mod">
          <ac:chgData name="Timothy Miller" userId="92f9a0d9-564f-4817-a007-aa737ec86ca3" providerId="ADAL" clId="{F9BA9B68-0F51-4885-B68F-F260C123F0C6}" dt="2022-06-13T09:21:59.436" v="1292"/>
          <ac:spMkLst>
            <pc:docMk/>
            <pc:sldMk cId="3323851937" sldId="332"/>
            <ac:spMk id="50" creationId="{D0E4697D-93F6-D70E-9251-164783EAAD78}"/>
          </ac:spMkLst>
        </pc:spChg>
      </pc:sldChg>
      <pc:sldChg chg="addSp modSp add del modTransition">
        <pc:chgData name="Timothy Miller" userId="92f9a0d9-564f-4817-a007-aa737ec86ca3" providerId="ADAL" clId="{F9BA9B68-0F51-4885-B68F-F260C123F0C6}" dt="2022-06-13T09:22:03.421" v="1296"/>
        <pc:sldMkLst>
          <pc:docMk/>
          <pc:sldMk cId="299727685" sldId="333"/>
        </pc:sldMkLst>
        <pc:spChg chg="add mod">
          <ac:chgData name="Timothy Miller" userId="92f9a0d9-564f-4817-a007-aa737ec86ca3" providerId="ADAL" clId="{F9BA9B68-0F51-4885-B68F-F260C123F0C6}" dt="2022-06-13T05:23:41.939" v="1095"/>
          <ac:spMkLst>
            <pc:docMk/>
            <pc:sldMk cId="299727685" sldId="333"/>
            <ac:spMk id="61" creationId="{79525A73-0B73-0B52-0217-8E4FB774C6B2}"/>
          </ac:spMkLst>
        </pc:spChg>
        <pc:spChg chg="add mod">
          <ac:chgData name="Timothy Miller" userId="92f9a0d9-564f-4817-a007-aa737ec86ca3" providerId="ADAL" clId="{F9BA9B68-0F51-4885-B68F-F260C123F0C6}" dt="2022-06-13T09:22:03.421" v="1296"/>
          <ac:spMkLst>
            <pc:docMk/>
            <pc:sldMk cId="299727685" sldId="333"/>
            <ac:spMk id="67" creationId="{70807D6D-F6B1-B835-40A3-8067D8A43E61}"/>
          </ac:spMkLst>
        </pc:spChg>
      </pc:sldChg>
      <pc:sldChg chg="addSp delSp modSp add del mod modTransition addAnim delAnim modAnim">
        <pc:chgData name="Timothy Miller" userId="92f9a0d9-564f-4817-a007-aa737ec86ca3" providerId="ADAL" clId="{F9BA9B68-0F51-4885-B68F-F260C123F0C6}" dt="2022-06-13T09:18:39.683" v="1212" actId="47"/>
        <pc:sldMkLst>
          <pc:docMk/>
          <pc:sldMk cId="1714350749" sldId="334"/>
        </pc:sldMkLst>
        <pc:spChg chg="add del">
          <ac:chgData name="Timothy Miller" userId="92f9a0d9-564f-4817-a007-aa737ec86ca3" providerId="ADAL" clId="{F9BA9B68-0F51-4885-B68F-F260C123F0C6}" dt="2022-06-13T05:16:53.331" v="1028" actId="478"/>
          <ac:spMkLst>
            <pc:docMk/>
            <pc:sldMk cId="1714350749" sldId="334"/>
            <ac:spMk id="61" creationId="{A995711B-0FC0-ADF1-7E4D-8A9183C8CBBA}"/>
          </ac:spMkLst>
        </pc:spChg>
        <pc:spChg chg="add del">
          <ac:chgData name="Timothy Miller" userId="92f9a0d9-564f-4817-a007-aa737ec86ca3" providerId="ADAL" clId="{F9BA9B68-0F51-4885-B68F-F260C123F0C6}" dt="2022-06-13T05:16:53.331" v="1028" actId="478"/>
          <ac:spMkLst>
            <pc:docMk/>
            <pc:sldMk cId="1714350749" sldId="334"/>
            <ac:spMk id="71" creationId="{092E30C8-7492-D2BE-A709-C64407E113DF}"/>
          </ac:spMkLst>
        </pc:spChg>
        <pc:spChg chg="add mod">
          <ac:chgData name="Timothy Miller" userId="92f9a0d9-564f-4817-a007-aa737ec86ca3" providerId="ADAL" clId="{F9BA9B68-0F51-4885-B68F-F260C123F0C6}" dt="2022-06-13T05:17:52.954" v="1051" actId="1076"/>
          <ac:spMkLst>
            <pc:docMk/>
            <pc:sldMk cId="1714350749" sldId="334"/>
            <ac:spMk id="72" creationId="{94174998-6AA4-AEE6-5BF6-ADCC322DE610}"/>
          </ac:spMkLst>
        </pc:spChg>
        <pc:spChg chg="add mod">
          <ac:chgData name="Timothy Miller" userId="92f9a0d9-564f-4817-a007-aa737ec86ca3" providerId="ADAL" clId="{F9BA9B68-0F51-4885-B68F-F260C123F0C6}" dt="2022-06-13T05:23:50.631" v="1098"/>
          <ac:spMkLst>
            <pc:docMk/>
            <pc:sldMk cId="1714350749" sldId="334"/>
            <ac:spMk id="75" creationId="{1ECB1A1A-213D-8371-C4CC-9D7CD0909A33}"/>
          </ac:spMkLst>
        </pc:spChg>
        <pc:spChg chg="add mod">
          <ac:chgData name="Timothy Miller" userId="92f9a0d9-564f-4817-a007-aa737ec86ca3" providerId="ADAL" clId="{F9BA9B68-0F51-4885-B68F-F260C123F0C6}" dt="2022-06-13T05:26:05.288" v="1160" actId="1076"/>
          <ac:spMkLst>
            <pc:docMk/>
            <pc:sldMk cId="1714350749" sldId="334"/>
            <ac:spMk id="76" creationId="{25453921-7658-DA77-1166-B54734B083DB}"/>
          </ac:spMkLst>
        </pc:spChg>
        <pc:picChg chg="add del">
          <ac:chgData name="Timothy Miller" userId="92f9a0d9-564f-4817-a007-aa737ec86ca3" providerId="ADAL" clId="{F9BA9B68-0F51-4885-B68F-F260C123F0C6}" dt="2022-06-13T05:16:51.638" v="1027" actId="478"/>
          <ac:picMkLst>
            <pc:docMk/>
            <pc:sldMk cId="1714350749" sldId="334"/>
            <ac:picMk id="7" creationId="{B5D2170D-C3D2-3547-9107-B226CCEBE997}"/>
          </ac:picMkLst>
        </pc:picChg>
        <pc:cxnChg chg="add del">
          <ac:chgData name="Timothy Miller" userId="92f9a0d9-564f-4817-a007-aa737ec86ca3" providerId="ADAL" clId="{F9BA9B68-0F51-4885-B68F-F260C123F0C6}" dt="2022-06-13T05:16:53.331" v="1028" actId="478"/>
          <ac:cxnSpMkLst>
            <pc:docMk/>
            <pc:sldMk cId="1714350749" sldId="334"/>
            <ac:cxnSpMk id="69" creationId="{A2F0D419-CE11-7858-8AA6-46D1C44B63F2}"/>
          </ac:cxnSpMkLst>
        </pc:cxnChg>
        <pc:cxnChg chg="add del">
          <ac:chgData name="Timothy Miller" userId="92f9a0d9-564f-4817-a007-aa737ec86ca3" providerId="ADAL" clId="{F9BA9B68-0F51-4885-B68F-F260C123F0C6}" dt="2022-06-13T05:16:53.331" v="1028" actId="478"/>
          <ac:cxnSpMkLst>
            <pc:docMk/>
            <pc:sldMk cId="1714350749" sldId="334"/>
            <ac:cxnSpMk id="70" creationId="{2503C616-595E-4076-2AC8-A8A1DA0CA41C}"/>
          </ac:cxnSpMkLst>
        </pc:cxnChg>
        <pc:cxnChg chg="add mod">
          <ac:chgData name="Timothy Miller" userId="92f9a0d9-564f-4817-a007-aa737ec86ca3" providerId="ADAL" clId="{F9BA9B68-0F51-4885-B68F-F260C123F0C6}" dt="2022-06-13T05:26:34.033" v="1164" actId="14100"/>
          <ac:cxnSpMkLst>
            <pc:docMk/>
            <pc:sldMk cId="1714350749" sldId="334"/>
            <ac:cxnSpMk id="74" creationId="{699A3279-C5A4-3288-249C-D45D5C3DF424}"/>
          </ac:cxnSpMkLst>
        </pc:cxnChg>
      </pc:sldChg>
      <pc:sldChg chg="addSp delSp modSp add mod ord">
        <pc:chgData name="Timothy Miller" userId="92f9a0d9-564f-4817-a007-aa737ec86ca3" providerId="ADAL" clId="{F9BA9B68-0F51-4885-B68F-F260C123F0C6}" dt="2022-06-13T05:28:23.439" v="1195" actId="1076"/>
        <pc:sldMkLst>
          <pc:docMk/>
          <pc:sldMk cId="3104181558" sldId="335"/>
        </pc:sldMkLst>
        <pc:spChg chg="mod">
          <ac:chgData name="Timothy Miller" userId="92f9a0d9-564f-4817-a007-aa737ec86ca3" providerId="ADAL" clId="{F9BA9B68-0F51-4885-B68F-F260C123F0C6}" dt="2022-06-13T05:27:32.522" v="1186" actId="20577"/>
          <ac:spMkLst>
            <pc:docMk/>
            <pc:sldMk cId="3104181558" sldId="335"/>
            <ac:spMk id="13" creationId="{7F8D310D-D495-4144-85E5-3AE764EFC21B}"/>
          </ac:spMkLst>
        </pc:spChg>
        <pc:picChg chg="add mod">
          <ac:chgData name="Timothy Miller" userId="92f9a0d9-564f-4817-a007-aa737ec86ca3" providerId="ADAL" clId="{F9BA9B68-0F51-4885-B68F-F260C123F0C6}" dt="2022-06-13T05:28:23.439" v="1195" actId="1076"/>
          <ac:picMkLst>
            <pc:docMk/>
            <pc:sldMk cId="3104181558" sldId="335"/>
            <ac:picMk id="3" creationId="{83188C57-A644-8C79-BD8E-EC7A5A967B6F}"/>
          </ac:picMkLst>
        </pc:picChg>
        <pc:picChg chg="del">
          <ac:chgData name="Timothy Miller" userId="92f9a0d9-564f-4817-a007-aa737ec86ca3" providerId="ADAL" clId="{F9BA9B68-0F51-4885-B68F-F260C123F0C6}" dt="2022-06-13T05:27:34.268" v="1187" actId="478"/>
          <ac:picMkLst>
            <pc:docMk/>
            <pc:sldMk cId="3104181558" sldId="335"/>
            <ac:picMk id="9" creationId="{B31CBA23-979A-48D4-9E7F-A013C9B5E74A}"/>
          </ac:picMkLst>
        </pc:picChg>
      </pc:sldChg>
    </pc:docChg>
  </pc:docChgLst>
  <pc:docChgLst>
    <pc:chgData name="Timothy Miller" userId="92f9a0d9-564f-4817-a007-aa737ec86ca3" providerId="ADAL" clId="{4230545E-12F1-4BF3-9F9C-AB10823C4053}"/>
    <pc:docChg chg="undo custSel addSld delSld modSld sldOrd">
      <pc:chgData name="Timothy Miller" userId="92f9a0d9-564f-4817-a007-aa737ec86ca3" providerId="ADAL" clId="{4230545E-12F1-4BF3-9F9C-AB10823C4053}" dt="2022-07-26T05:36:36.790" v="1864"/>
      <pc:docMkLst>
        <pc:docMk/>
      </pc:docMkLst>
      <pc:sldChg chg="addSp delSp modSp mod modShow">
        <pc:chgData name="Timothy Miller" userId="92f9a0d9-564f-4817-a007-aa737ec86ca3" providerId="ADAL" clId="{4230545E-12F1-4BF3-9F9C-AB10823C4053}" dt="2022-07-25T20:31:02.818" v="1850" actId="478"/>
        <pc:sldMkLst>
          <pc:docMk/>
          <pc:sldMk cId="0" sldId="259"/>
        </pc:sldMkLst>
        <pc:spChg chg="del">
          <ac:chgData name="Timothy Miller" userId="92f9a0d9-564f-4817-a007-aa737ec86ca3" providerId="ADAL" clId="{4230545E-12F1-4BF3-9F9C-AB10823C4053}" dt="2022-07-25T20:31:02.818" v="1850" actId="478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Timothy Miller" userId="92f9a0d9-564f-4817-a007-aa737ec86ca3" providerId="ADAL" clId="{4230545E-12F1-4BF3-9F9C-AB10823C4053}" dt="2022-07-25T20:31:02.818" v="1850" actId="478"/>
          <ac:spMkLst>
            <pc:docMk/>
            <pc:sldMk cId="0" sldId="259"/>
            <ac:spMk id="4" creationId="{BFB83D1C-AA67-5640-111C-21AF04DEB805}"/>
          </ac:spMkLst>
        </pc:spChg>
      </pc:sldChg>
      <pc:sldChg chg="modSp mod">
        <pc:chgData name="Timothy Miller" userId="92f9a0d9-564f-4817-a007-aa737ec86ca3" providerId="ADAL" clId="{4230545E-12F1-4BF3-9F9C-AB10823C4053}" dt="2022-07-20T04:03:35.509" v="545" actId="207"/>
        <pc:sldMkLst>
          <pc:docMk/>
          <pc:sldMk cId="909277942" sldId="266"/>
        </pc:sldMkLst>
        <pc:spChg chg="mod">
          <ac:chgData name="Timothy Miller" userId="92f9a0d9-564f-4817-a007-aa737ec86ca3" providerId="ADAL" clId="{4230545E-12F1-4BF3-9F9C-AB10823C4053}" dt="2022-07-20T04:03:35.509" v="545" actId="207"/>
          <ac:spMkLst>
            <pc:docMk/>
            <pc:sldMk cId="909277942" sldId="266"/>
            <ac:spMk id="3" creationId="{00000000-0000-0000-0000-000000000000}"/>
          </ac:spMkLst>
        </pc:spChg>
      </pc:sldChg>
      <pc:sldChg chg="mod modShow">
        <pc:chgData name="Timothy Miller" userId="92f9a0d9-564f-4817-a007-aa737ec86ca3" providerId="ADAL" clId="{4230545E-12F1-4BF3-9F9C-AB10823C4053}" dt="2022-07-20T06:57:30.017" v="1455" actId="729"/>
        <pc:sldMkLst>
          <pc:docMk/>
          <pc:sldMk cId="0" sldId="270"/>
        </pc:sldMkLst>
      </pc:sldChg>
      <pc:sldChg chg="modSp mod">
        <pc:chgData name="Timothy Miller" userId="92f9a0d9-564f-4817-a007-aa737ec86ca3" providerId="ADAL" clId="{4230545E-12F1-4BF3-9F9C-AB10823C4053}" dt="2022-07-25T20:28:45.055" v="1848" actId="20577"/>
        <pc:sldMkLst>
          <pc:docMk/>
          <pc:sldMk cId="0" sldId="293"/>
        </pc:sldMkLst>
        <pc:spChg chg="mod">
          <ac:chgData name="Timothy Miller" userId="92f9a0d9-564f-4817-a007-aa737ec86ca3" providerId="ADAL" clId="{4230545E-12F1-4BF3-9F9C-AB10823C4053}" dt="2022-07-20T07:02:12.326" v="1623" actId="1036"/>
          <ac:spMkLst>
            <pc:docMk/>
            <pc:sldMk cId="0" sldId="293"/>
            <ac:spMk id="19" creationId="{00000000-0000-0000-0000-000000000000}"/>
          </ac:spMkLst>
        </pc:spChg>
        <pc:spChg chg="mod">
          <ac:chgData name="Timothy Miller" userId="92f9a0d9-564f-4817-a007-aa737ec86ca3" providerId="ADAL" clId="{4230545E-12F1-4BF3-9F9C-AB10823C4053}" dt="2022-07-25T20:28:45.055" v="1848" actId="20577"/>
          <ac:spMkLst>
            <pc:docMk/>
            <pc:sldMk cId="0" sldId="293"/>
            <ac:spMk id="44" creationId="{BA8BBBD9-F16E-45A9-BB77-3C645E27181D}"/>
          </ac:spMkLst>
        </pc:spChg>
      </pc:sldChg>
      <pc:sldChg chg="modTransition">
        <pc:chgData name="Timothy Miller" userId="92f9a0d9-564f-4817-a007-aa737ec86ca3" providerId="ADAL" clId="{4230545E-12F1-4BF3-9F9C-AB10823C4053}" dt="2022-07-20T04:16:47.535" v="971"/>
        <pc:sldMkLst>
          <pc:docMk/>
          <pc:sldMk cId="1297916982" sldId="307"/>
        </pc:sldMkLst>
      </pc:sldChg>
      <pc:sldChg chg="delSp mod">
        <pc:chgData name="Timothy Miller" userId="92f9a0d9-564f-4817-a007-aa737ec86ca3" providerId="ADAL" clId="{4230545E-12F1-4BF3-9F9C-AB10823C4053}" dt="2022-07-25T20:12:30.065" v="1780" actId="478"/>
        <pc:sldMkLst>
          <pc:docMk/>
          <pc:sldMk cId="712163674" sldId="310"/>
        </pc:sldMkLst>
        <pc:graphicFrameChg chg="del">
          <ac:chgData name="Timothy Miller" userId="92f9a0d9-564f-4817-a007-aa737ec86ca3" providerId="ADAL" clId="{4230545E-12F1-4BF3-9F9C-AB10823C4053}" dt="2022-07-25T20:12:30.065" v="1780" actId="478"/>
          <ac:graphicFrameMkLst>
            <pc:docMk/>
            <pc:sldMk cId="712163674" sldId="310"/>
            <ac:graphicFrameMk id="29" creationId="{2F89124D-65BA-4D28-89B5-9A6022CC9855}"/>
          </ac:graphicFrameMkLst>
        </pc:graphicFrameChg>
      </pc:sldChg>
      <pc:sldChg chg="mod modShow">
        <pc:chgData name="Timothy Miller" userId="92f9a0d9-564f-4817-a007-aa737ec86ca3" providerId="ADAL" clId="{4230545E-12F1-4BF3-9F9C-AB10823C4053}" dt="2022-07-25T20:13:29.110" v="1801" actId="729"/>
        <pc:sldMkLst>
          <pc:docMk/>
          <pc:sldMk cId="1800650089" sldId="313"/>
        </pc:sldMkLst>
      </pc:sldChg>
      <pc:sldChg chg="mod modShow">
        <pc:chgData name="Timothy Miller" userId="92f9a0d9-564f-4817-a007-aa737ec86ca3" providerId="ADAL" clId="{4230545E-12F1-4BF3-9F9C-AB10823C4053}" dt="2022-07-25T20:13:37.333" v="1803" actId="729"/>
        <pc:sldMkLst>
          <pc:docMk/>
          <pc:sldMk cId="3126466415" sldId="316"/>
        </pc:sldMkLst>
      </pc:sldChg>
      <pc:sldChg chg="mod modShow">
        <pc:chgData name="Timothy Miller" userId="92f9a0d9-564f-4817-a007-aa737ec86ca3" providerId="ADAL" clId="{4230545E-12F1-4BF3-9F9C-AB10823C4053}" dt="2022-07-25T20:13:37.333" v="1803" actId="729"/>
        <pc:sldMkLst>
          <pc:docMk/>
          <pc:sldMk cId="4126086484" sldId="317"/>
        </pc:sldMkLst>
      </pc:sldChg>
      <pc:sldChg chg="addSp modSp del mod modAnim">
        <pc:chgData name="Timothy Miller" userId="92f9a0d9-564f-4817-a007-aa737ec86ca3" providerId="ADAL" clId="{4230545E-12F1-4BF3-9F9C-AB10823C4053}" dt="2022-07-25T20:12:26.576" v="1779" actId="47"/>
        <pc:sldMkLst>
          <pc:docMk/>
          <pc:sldMk cId="1845194247" sldId="327"/>
        </pc:sldMkLst>
        <pc:spChg chg="add mod">
          <ac:chgData name="Timothy Miller" userId="92f9a0d9-564f-4817-a007-aa737ec86ca3" providerId="ADAL" clId="{4230545E-12F1-4BF3-9F9C-AB10823C4053}" dt="2022-07-25T20:09:53.864" v="1759" actId="1036"/>
          <ac:spMkLst>
            <pc:docMk/>
            <pc:sldMk cId="1845194247" sldId="327"/>
            <ac:spMk id="3" creationId="{A3FBF1BE-5AA1-34A2-790F-D5D7650399A3}"/>
          </ac:spMkLst>
        </pc:spChg>
      </pc:sldChg>
      <pc:sldChg chg="mod modShow">
        <pc:chgData name="Timothy Miller" userId="92f9a0d9-564f-4817-a007-aa737ec86ca3" providerId="ADAL" clId="{4230545E-12F1-4BF3-9F9C-AB10823C4053}" dt="2022-07-25T20:13:32.558" v="1802" actId="729"/>
        <pc:sldMkLst>
          <pc:docMk/>
          <pc:sldMk cId="3366536394" sldId="329"/>
        </pc:sldMkLst>
      </pc:sldChg>
      <pc:sldChg chg="modSp mod">
        <pc:chgData name="Timothy Miller" userId="92f9a0d9-564f-4817-a007-aa737ec86ca3" providerId="ADAL" clId="{4230545E-12F1-4BF3-9F9C-AB10823C4053}" dt="2022-07-20T03:46:57.505" v="9" actId="404"/>
        <pc:sldMkLst>
          <pc:docMk/>
          <pc:sldMk cId="3497860010" sldId="336"/>
        </pc:sldMkLst>
        <pc:spChg chg="mod">
          <ac:chgData name="Timothy Miller" userId="92f9a0d9-564f-4817-a007-aa737ec86ca3" providerId="ADAL" clId="{4230545E-12F1-4BF3-9F9C-AB10823C4053}" dt="2022-07-20T03:46:57.505" v="9" actId="404"/>
          <ac:spMkLst>
            <pc:docMk/>
            <pc:sldMk cId="3497860010" sldId="336"/>
            <ac:spMk id="19" creationId="{00000000-0000-0000-0000-000000000000}"/>
          </ac:spMkLst>
        </pc:spChg>
      </pc:sldChg>
      <pc:sldChg chg="mod modShow">
        <pc:chgData name="Timothy Miller" userId="92f9a0d9-564f-4817-a007-aa737ec86ca3" providerId="ADAL" clId="{4230545E-12F1-4BF3-9F9C-AB10823C4053}" dt="2022-07-25T20:06:11.213" v="1700" actId="729"/>
        <pc:sldMkLst>
          <pc:docMk/>
          <pc:sldMk cId="315457590" sldId="337"/>
        </pc:sldMkLst>
      </pc:sldChg>
      <pc:sldChg chg="delSp modSp mod delAnim">
        <pc:chgData name="Timothy Miller" userId="92f9a0d9-564f-4817-a007-aa737ec86ca3" providerId="ADAL" clId="{4230545E-12F1-4BF3-9F9C-AB10823C4053}" dt="2022-07-20T06:57:12.942" v="1454" actId="1035"/>
        <pc:sldMkLst>
          <pc:docMk/>
          <pc:sldMk cId="2622329851" sldId="339"/>
        </pc:sldMkLst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15" creationId="{AC791D71-F217-4F1D-81BF-67685F89C9FA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28" creationId="{C8CD41EF-69BE-69B4-0750-1ADCCE3EB39E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29" creationId="{128B97CD-E8EA-7595-46AE-E6B2D824AE94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37" creationId="{DE08BC17-0C74-BCCD-25F5-B4D3025FEBA9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38" creationId="{59926361-053C-F980-6F0B-8324F508A112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39" creationId="{9A377EF3-D887-4E92-AC1A-8776DCEE2B00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40" creationId="{E9BC4A46-0B39-4398-54DF-B5A7EAEF5113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41" creationId="{B1E3C28C-AD89-FFA3-B752-B9B228304C91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44" creationId="{1201899A-A51E-E0FA-F42E-29410617811B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46" creationId="{726F6189-334D-4012-A6DD-307A8CF2D439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48" creationId="{42DDD396-5960-FADF-41DB-55041A9A49DA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49" creationId="{2EBB2EEB-46EC-BB82-BAE1-3B616C1CF3EB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50" creationId="{6530CF7B-709B-44C5-B738-44F1D5861EAF}"/>
          </ac:spMkLst>
        </pc:spChg>
        <pc:spChg chg="del">
          <ac:chgData name="Timothy Miller" userId="92f9a0d9-564f-4817-a007-aa737ec86ca3" providerId="ADAL" clId="{4230545E-12F1-4BF3-9F9C-AB10823C4053}" dt="2022-07-20T06:57:05.449" v="1388" actId="478"/>
          <ac:spMkLst>
            <pc:docMk/>
            <pc:sldMk cId="2622329851" sldId="339"/>
            <ac:spMk id="51" creationId="{5B3AF6F4-93E2-9898-BB78-828E9E380672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58" creationId="{9913CA61-D83B-4A2D-84E7-4034F183B058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59" creationId="{0BBC96B9-BE6A-48A4-A5CA-2136B847D8CE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63" creationId="{284397DB-E00F-4240-972F-9ACE0B892E75}"/>
          </ac:spMkLst>
        </pc:spChg>
        <pc:spChg chg="mod">
          <ac:chgData name="Timothy Miller" userId="92f9a0d9-564f-4817-a007-aa737ec86ca3" providerId="ADAL" clId="{4230545E-12F1-4BF3-9F9C-AB10823C4053}" dt="2022-07-20T06:57:12.942" v="1454" actId="1035"/>
          <ac:spMkLst>
            <pc:docMk/>
            <pc:sldMk cId="2622329851" sldId="339"/>
            <ac:spMk id="70" creationId="{113D5D46-DE46-47D8-A7A6-15A56798A1D8}"/>
          </ac:spMkLst>
        </pc:spChg>
        <pc:cxnChg chg="mod">
          <ac:chgData name="Timothy Miller" userId="92f9a0d9-564f-4817-a007-aa737ec86ca3" providerId="ADAL" clId="{4230545E-12F1-4BF3-9F9C-AB10823C4053}" dt="2022-07-20T06:57:12.942" v="1454" actId="1035"/>
          <ac:cxnSpMkLst>
            <pc:docMk/>
            <pc:sldMk cId="2622329851" sldId="339"/>
            <ac:cxnSpMk id="10" creationId="{BE528A24-A0FC-4CC9-A93E-881E037D4D68}"/>
          </ac:cxnSpMkLst>
        </pc:cxnChg>
        <pc:cxnChg chg="mod">
          <ac:chgData name="Timothy Miller" userId="92f9a0d9-564f-4817-a007-aa737ec86ca3" providerId="ADAL" clId="{4230545E-12F1-4BF3-9F9C-AB10823C4053}" dt="2022-07-20T06:57:12.942" v="1454" actId="1035"/>
          <ac:cxnSpMkLst>
            <pc:docMk/>
            <pc:sldMk cId="2622329851" sldId="339"/>
            <ac:cxnSpMk id="14" creationId="{8000DAA7-396E-48C4-8E78-CC1628FAE548}"/>
          </ac:cxnSpMkLst>
        </pc:cxnChg>
        <pc:cxnChg chg="mod">
          <ac:chgData name="Timothy Miller" userId="92f9a0d9-564f-4817-a007-aa737ec86ca3" providerId="ADAL" clId="{4230545E-12F1-4BF3-9F9C-AB10823C4053}" dt="2022-07-20T06:57:12.942" v="1454" actId="1035"/>
          <ac:cxnSpMkLst>
            <pc:docMk/>
            <pc:sldMk cId="2622329851" sldId="339"/>
            <ac:cxnSpMk id="31" creationId="{646FA6ED-8315-DC56-174C-9CB0EB757631}"/>
          </ac:cxnSpMkLst>
        </pc:cxnChg>
        <pc:cxnChg chg="del">
          <ac:chgData name="Timothy Miller" userId="92f9a0d9-564f-4817-a007-aa737ec86ca3" providerId="ADAL" clId="{4230545E-12F1-4BF3-9F9C-AB10823C4053}" dt="2022-07-20T06:57:05.449" v="1388" actId="478"/>
          <ac:cxnSpMkLst>
            <pc:docMk/>
            <pc:sldMk cId="2622329851" sldId="339"/>
            <ac:cxnSpMk id="34" creationId="{C9CA8FCD-6543-9747-9368-ED06D641900C}"/>
          </ac:cxnSpMkLst>
        </pc:cxnChg>
        <pc:cxnChg chg="del">
          <ac:chgData name="Timothy Miller" userId="92f9a0d9-564f-4817-a007-aa737ec86ca3" providerId="ADAL" clId="{4230545E-12F1-4BF3-9F9C-AB10823C4053}" dt="2022-07-20T06:57:05.449" v="1388" actId="478"/>
          <ac:cxnSpMkLst>
            <pc:docMk/>
            <pc:sldMk cId="2622329851" sldId="339"/>
            <ac:cxnSpMk id="36" creationId="{19E74841-2BC6-1978-BA8D-9016D0D57657}"/>
          </ac:cxnSpMkLst>
        </pc:cxnChg>
        <pc:cxnChg chg="del">
          <ac:chgData name="Timothy Miller" userId="92f9a0d9-564f-4817-a007-aa737ec86ca3" providerId="ADAL" clId="{4230545E-12F1-4BF3-9F9C-AB10823C4053}" dt="2022-07-20T06:57:05.449" v="1388" actId="478"/>
          <ac:cxnSpMkLst>
            <pc:docMk/>
            <pc:sldMk cId="2622329851" sldId="339"/>
            <ac:cxnSpMk id="47" creationId="{52A7ACD6-617B-5BAC-AE01-88CA0DDCC063}"/>
          </ac:cxnSpMkLst>
        </pc:cxnChg>
      </pc:sldChg>
      <pc:sldChg chg="modSp mod">
        <pc:chgData name="Timothy Miller" userId="92f9a0d9-564f-4817-a007-aa737ec86ca3" providerId="ADAL" clId="{4230545E-12F1-4BF3-9F9C-AB10823C4053}" dt="2022-07-25T20:18:46.401" v="1826" actId="20577"/>
        <pc:sldMkLst>
          <pc:docMk/>
          <pc:sldMk cId="1886450270" sldId="348"/>
        </pc:sldMkLst>
        <pc:spChg chg="mod">
          <ac:chgData name="Timothy Miller" userId="92f9a0d9-564f-4817-a007-aa737ec86ca3" providerId="ADAL" clId="{4230545E-12F1-4BF3-9F9C-AB10823C4053}" dt="2022-07-25T20:18:46.401" v="1826" actId="20577"/>
          <ac:spMkLst>
            <pc:docMk/>
            <pc:sldMk cId="1886450270" sldId="348"/>
            <ac:spMk id="3" creationId="{00000000-0000-0000-0000-000000000000}"/>
          </ac:spMkLst>
        </pc:spChg>
      </pc:sldChg>
      <pc:sldChg chg="modSp mod">
        <pc:chgData name="Timothy Miller" userId="92f9a0d9-564f-4817-a007-aa737ec86ca3" providerId="ADAL" clId="{4230545E-12F1-4BF3-9F9C-AB10823C4053}" dt="2022-07-20T07:00:48.973" v="1478" actId="207"/>
        <pc:sldMkLst>
          <pc:docMk/>
          <pc:sldMk cId="3451916892" sldId="352"/>
        </pc:sldMkLst>
        <pc:spChg chg="mod">
          <ac:chgData name="Timothy Miller" userId="92f9a0d9-564f-4817-a007-aa737ec86ca3" providerId="ADAL" clId="{4230545E-12F1-4BF3-9F9C-AB10823C4053}" dt="2022-07-20T07:00:48.973" v="1478" actId="207"/>
          <ac:spMkLst>
            <pc:docMk/>
            <pc:sldMk cId="3451916892" sldId="352"/>
            <ac:spMk id="61" creationId="{3DC59DCC-F51D-B45A-355E-3BFCE524C50F}"/>
          </ac:spMkLst>
        </pc:spChg>
      </pc:sldChg>
      <pc:sldChg chg="addSp delSp modSp mod">
        <pc:chgData name="Timothy Miller" userId="92f9a0d9-564f-4817-a007-aa737ec86ca3" providerId="ADAL" clId="{4230545E-12F1-4BF3-9F9C-AB10823C4053}" dt="2022-07-20T07:00:55.763" v="1480"/>
        <pc:sldMkLst>
          <pc:docMk/>
          <pc:sldMk cId="3144139261" sldId="355"/>
        </pc:sldMkLst>
        <pc:spChg chg="add mod">
          <ac:chgData name="Timothy Miller" userId="92f9a0d9-564f-4817-a007-aa737ec86ca3" providerId="ADAL" clId="{4230545E-12F1-4BF3-9F9C-AB10823C4053}" dt="2022-07-20T07:00:55.763" v="1480"/>
          <ac:spMkLst>
            <pc:docMk/>
            <pc:sldMk cId="3144139261" sldId="355"/>
            <ac:spMk id="17" creationId="{9A4B7F31-ABBE-00F9-71DC-59A9154714F0}"/>
          </ac:spMkLst>
        </pc:spChg>
        <pc:spChg chg="del">
          <ac:chgData name="Timothy Miller" userId="92f9a0d9-564f-4817-a007-aa737ec86ca3" providerId="ADAL" clId="{4230545E-12F1-4BF3-9F9C-AB10823C4053}" dt="2022-07-20T07:00:55.310" v="1479" actId="478"/>
          <ac:spMkLst>
            <pc:docMk/>
            <pc:sldMk cId="3144139261" sldId="355"/>
            <ac:spMk id="26" creationId="{D1227104-5AAC-E298-3799-8FB164F91FB6}"/>
          </ac:spMkLst>
        </pc:spChg>
      </pc:sldChg>
      <pc:sldChg chg="addSp delSp modSp mod">
        <pc:chgData name="Timothy Miller" userId="92f9a0d9-564f-4817-a007-aa737ec86ca3" providerId="ADAL" clId="{4230545E-12F1-4BF3-9F9C-AB10823C4053}" dt="2022-07-20T07:00:59.871" v="1482"/>
        <pc:sldMkLst>
          <pc:docMk/>
          <pc:sldMk cId="588294952" sldId="356"/>
        </pc:sldMkLst>
        <pc:spChg chg="add mod">
          <ac:chgData name="Timothy Miller" userId="92f9a0d9-564f-4817-a007-aa737ec86ca3" providerId="ADAL" clId="{4230545E-12F1-4BF3-9F9C-AB10823C4053}" dt="2022-07-20T07:00:59.871" v="1482"/>
          <ac:spMkLst>
            <pc:docMk/>
            <pc:sldMk cId="588294952" sldId="356"/>
            <ac:spMk id="20" creationId="{BE6F27AC-1132-ED78-3D12-122934054B29}"/>
          </ac:spMkLst>
        </pc:spChg>
        <pc:spChg chg="del">
          <ac:chgData name="Timothy Miller" userId="92f9a0d9-564f-4817-a007-aa737ec86ca3" providerId="ADAL" clId="{4230545E-12F1-4BF3-9F9C-AB10823C4053}" dt="2022-07-20T07:00:59.570" v="1481" actId="478"/>
          <ac:spMkLst>
            <pc:docMk/>
            <pc:sldMk cId="588294952" sldId="356"/>
            <ac:spMk id="22" creationId="{EA1375F6-347E-AAAC-2C6A-D007448BAE9A}"/>
          </ac:spMkLst>
        </pc:spChg>
      </pc:sldChg>
      <pc:sldChg chg="addSp delSp modSp mod">
        <pc:chgData name="Timothy Miller" userId="92f9a0d9-564f-4817-a007-aa737ec86ca3" providerId="ADAL" clId="{4230545E-12F1-4BF3-9F9C-AB10823C4053}" dt="2022-07-20T07:01:09.023" v="1523" actId="1036"/>
        <pc:sldMkLst>
          <pc:docMk/>
          <pc:sldMk cId="112064172" sldId="357"/>
        </pc:sldMkLst>
        <pc:spChg chg="add mod">
          <ac:chgData name="Timothy Miller" userId="92f9a0d9-564f-4817-a007-aa737ec86ca3" providerId="ADAL" clId="{4230545E-12F1-4BF3-9F9C-AB10823C4053}" dt="2022-07-20T07:01:09.023" v="1523" actId="1036"/>
          <ac:spMkLst>
            <pc:docMk/>
            <pc:sldMk cId="112064172" sldId="357"/>
            <ac:spMk id="22" creationId="{CB96E265-756B-A60C-EC7B-9BB06B5ABBE6}"/>
          </ac:spMkLst>
        </pc:spChg>
        <pc:spChg chg="del">
          <ac:chgData name="Timothy Miller" userId="92f9a0d9-564f-4817-a007-aa737ec86ca3" providerId="ADAL" clId="{4230545E-12F1-4BF3-9F9C-AB10823C4053}" dt="2022-07-20T07:01:04.504" v="1483" actId="478"/>
          <ac:spMkLst>
            <pc:docMk/>
            <pc:sldMk cId="112064172" sldId="357"/>
            <ac:spMk id="23" creationId="{481B91F8-B2A8-0CE6-F3CA-9FB04ED950E3}"/>
          </ac:spMkLst>
        </pc:spChg>
      </pc:sldChg>
      <pc:sldChg chg="addSp delSp modSp mod">
        <pc:chgData name="Timothy Miller" userId="92f9a0d9-564f-4817-a007-aa737ec86ca3" providerId="ADAL" clId="{4230545E-12F1-4BF3-9F9C-AB10823C4053}" dt="2022-07-20T07:01:19.300" v="1565" actId="1036"/>
        <pc:sldMkLst>
          <pc:docMk/>
          <pc:sldMk cId="1437223399" sldId="358"/>
        </pc:sldMkLst>
        <pc:spChg chg="add mod">
          <ac:chgData name="Timothy Miller" userId="92f9a0d9-564f-4817-a007-aa737ec86ca3" providerId="ADAL" clId="{4230545E-12F1-4BF3-9F9C-AB10823C4053}" dt="2022-07-20T07:01:19.300" v="1565" actId="1036"/>
          <ac:spMkLst>
            <pc:docMk/>
            <pc:sldMk cId="1437223399" sldId="358"/>
            <ac:spMk id="22" creationId="{39AEBBE8-96B1-9782-3204-323CAA7B1DAE}"/>
          </ac:spMkLst>
        </pc:spChg>
        <pc:spChg chg="del">
          <ac:chgData name="Timothy Miller" userId="92f9a0d9-564f-4817-a007-aa737ec86ca3" providerId="ADAL" clId="{4230545E-12F1-4BF3-9F9C-AB10823C4053}" dt="2022-07-20T07:01:14.456" v="1524" actId="478"/>
          <ac:spMkLst>
            <pc:docMk/>
            <pc:sldMk cId="1437223399" sldId="358"/>
            <ac:spMk id="23" creationId="{481B91F8-B2A8-0CE6-F3CA-9FB04ED950E3}"/>
          </ac:spMkLst>
        </pc:spChg>
      </pc:sldChg>
      <pc:sldChg chg="addSp modSp new del mod modClrScheme chgLayout">
        <pc:chgData name="Timothy Miller" userId="92f9a0d9-564f-4817-a007-aa737ec86ca3" providerId="ADAL" clId="{4230545E-12F1-4BF3-9F9C-AB10823C4053}" dt="2022-07-25T14:14:52.161" v="1643" actId="2696"/>
        <pc:sldMkLst>
          <pc:docMk/>
          <pc:sldMk cId="3020989846" sldId="362"/>
        </pc:sldMkLst>
        <pc:spChg chg="add mod">
          <ac:chgData name="Timothy Miller" userId="92f9a0d9-564f-4817-a007-aa737ec86ca3" providerId="ADAL" clId="{4230545E-12F1-4BF3-9F9C-AB10823C4053}" dt="2022-07-20T03:47:19.965" v="12" actId="700"/>
          <ac:spMkLst>
            <pc:docMk/>
            <pc:sldMk cId="3020989846" sldId="362"/>
            <ac:spMk id="2" creationId="{28DAD719-9735-7260-24D5-2C7E390C4BD9}"/>
          </ac:spMkLst>
        </pc:spChg>
        <pc:picChg chg="add">
          <ac:chgData name="Timothy Miller" userId="92f9a0d9-564f-4817-a007-aa737ec86ca3" providerId="ADAL" clId="{4230545E-12F1-4BF3-9F9C-AB10823C4053}" dt="2022-07-20T03:48:15.661" v="13" actId="22"/>
          <ac:picMkLst>
            <pc:docMk/>
            <pc:sldMk cId="3020989846" sldId="362"/>
            <ac:picMk id="4" creationId="{384AD814-9F66-1787-C440-32524777EF20}"/>
          </ac:picMkLst>
        </pc:picChg>
      </pc:sldChg>
      <pc:sldChg chg="addSp delSp modSp add mod ord modClrScheme modAnim chgLayout">
        <pc:chgData name="Timothy Miller" userId="92f9a0d9-564f-4817-a007-aa737ec86ca3" providerId="ADAL" clId="{4230545E-12F1-4BF3-9F9C-AB10823C4053}" dt="2022-07-25T14:15:23.744" v="1645"/>
        <pc:sldMkLst>
          <pc:docMk/>
          <pc:sldMk cId="2863397983" sldId="363"/>
        </pc:sldMkLst>
        <pc:spChg chg="mod">
          <ac:chgData name="Timothy Miller" userId="92f9a0d9-564f-4817-a007-aa737ec86ca3" providerId="ADAL" clId="{4230545E-12F1-4BF3-9F9C-AB10823C4053}" dt="2022-07-20T03:48:44.101" v="52" actId="20577"/>
          <ac:spMkLst>
            <pc:docMk/>
            <pc:sldMk cId="2863397983" sldId="363"/>
            <ac:spMk id="13" creationId="{7F8D310D-D495-4144-85E5-3AE764EFC21B}"/>
          </ac:spMkLst>
        </pc:spChg>
        <pc:spChg chg="add del mod ord">
          <ac:chgData name="Timothy Miller" userId="92f9a0d9-564f-4817-a007-aa737ec86ca3" providerId="ADAL" clId="{4230545E-12F1-4BF3-9F9C-AB10823C4053}" dt="2022-07-20T03:59:15.968" v="129" actId="700"/>
          <ac:spMkLst>
            <pc:docMk/>
            <pc:sldMk cId="2863397983" sldId="363"/>
            <ac:spMk id="15" creationId="{6A3C95B4-D45E-5C52-535B-A7A249E1BE55}"/>
          </ac:spMkLst>
        </pc:spChg>
        <pc:spChg chg="add mod ord">
          <ac:chgData name="Timothy Miller" userId="92f9a0d9-564f-4817-a007-aa737ec86ca3" providerId="ADAL" clId="{4230545E-12F1-4BF3-9F9C-AB10823C4053}" dt="2022-07-20T03:59:15.968" v="129" actId="700"/>
          <ac:spMkLst>
            <pc:docMk/>
            <pc:sldMk cId="2863397983" sldId="363"/>
            <ac:spMk id="16" creationId="{6AFA3ADB-F1FD-C3DA-9548-618B5161A09C}"/>
          </ac:spMkLst>
        </pc:spChg>
        <pc:spChg chg="add mod">
          <ac:chgData name="Timothy Miller" userId="92f9a0d9-564f-4817-a007-aa737ec86ca3" providerId="ADAL" clId="{4230545E-12F1-4BF3-9F9C-AB10823C4053}" dt="2022-07-20T04:01:49.161" v="493" actId="14100"/>
          <ac:spMkLst>
            <pc:docMk/>
            <pc:sldMk cId="2863397983" sldId="363"/>
            <ac:spMk id="17" creationId="{7B339F2D-F2DB-6935-7415-770614666BC3}"/>
          </ac:spMkLst>
        </pc:spChg>
        <pc:grpChg chg="add mod">
          <ac:chgData name="Timothy Miller" userId="92f9a0d9-564f-4817-a007-aa737ec86ca3" providerId="ADAL" clId="{4230545E-12F1-4BF3-9F9C-AB10823C4053}" dt="2022-07-20T03:59:13.376" v="128" actId="1076"/>
          <ac:grpSpMkLst>
            <pc:docMk/>
            <pc:sldMk cId="2863397983" sldId="363"/>
            <ac:grpSpMk id="14" creationId="{59DC5D59-8F91-31FB-22A4-9E71E93E7434}"/>
          </ac:grpSpMkLst>
        </pc:grpChg>
        <pc:picChg chg="add del mod">
          <ac:chgData name="Timothy Miller" userId="92f9a0d9-564f-4817-a007-aa737ec86ca3" providerId="ADAL" clId="{4230545E-12F1-4BF3-9F9C-AB10823C4053}" dt="2022-07-20T03:56:55.783" v="72" actId="478"/>
          <ac:picMkLst>
            <pc:docMk/>
            <pc:sldMk cId="2863397983" sldId="363"/>
            <ac:picMk id="3" creationId="{FF631894-E0F0-2B6D-1289-62E271548197}"/>
          </ac:picMkLst>
        </pc:picChg>
        <pc:picChg chg="del">
          <ac:chgData name="Timothy Miller" userId="92f9a0d9-564f-4817-a007-aa737ec86ca3" providerId="ADAL" clId="{4230545E-12F1-4BF3-9F9C-AB10823C4053}" dt="2022-07-20T03:49:02.294" v="56" actId="478"/>
          <ac:picMkLst>
            <pc:docMk/>
            <pc:sldMk cId="2863397983" sldId="363"/>
            <ac:picMk id="9" creationId="{B31CBA23-979A-48D4-9E7F-A013C9B5E74A}"/>
          </ac:picMkLst>
        </pc:picChg>
        <pc:picChg chg="add mod">
          <ac:chgData name="Timothy Miller" userId="92f9a0d9-564f-4817-a007-aa737ec86ca3" providerId="ADAL" clId="{4230545E-12F1-4BF3-9F9C-AB10823C4053}" dt="2022-07-20T03:58:40.234" v="107" actId="164"/>
          <ac:picMkLst>
            <pc:docMk/>
            <pc:sldMk cId="2863397983" sldId="363"/>
            <ac:picMk id="11" creationId="{1B274602-DFB3-902C-A0B2-75240461B13D}"/>
          </ac:picMkLst>
        </pc:picChg>
        <pc:cxnChg chg="add del mod">
          <ac:chgData name="Timothy Miller" userId="92f9a0d9-564f-4817-a007-aa737ec86ca3" providerId="ADAL" clId="{4230545E-12F1-4BF3-9F9C-AB10823C4053}" dt="2022-07-20T03:49:57.715" v="63" actId="478"/>
          <ac:cxnSpMkLst>
            <pc:docMk/>
            <pc:sldMk cId="2863397983" sldId="363"/>
            <ac:cxnSpMk id="5" creationId="{47F0B811-A2B4-0D78-12FC-654FAB6E0EF2}"/>
          </ac:cxnSpMkLst>
        </pc:cxnChg>
        <pc:cxnChg chg="add mod">
          <ac:chgData name="Timothy Miller" userId="92f9a0d9-564f-4817-a007-aa737ec86ca3" providerId="ADAL" clId="{4230545E-12F1-4BF3-9F9C-AB10823C4053}" dt="2022-07-20T03:58:40.234" v="107" actId="164"/>
          <ac:cxnSpMkLst>
            <pc:docMk/>
            <pc:sldMk cId="2863397983" sldId="363"/>
            <ac:cxnSpMk id="7" creationId="{BB817726-07A7-AE73-787E-D197612AFFB2}"/>
          </ac:cxnSpMkLst>
        </pc:cxnChg>
        <pc:cxnChg chg="add del mod">
          <ac:chgData name="Timothy Miller" userId="92f9a0d9-564f-4817-a007-aa737ec86ca3" providerId="ADAL" clId="{4230545E-12F1-4BF3-9F9C-AB10823C4053}" dt="2022-07-20T03:57:13.552" v="76" actId="478"/>
          <ac:cxnSpMkLst>
            <pc:docMk/>
            <pc:sldMk cId="2863397983" sldId="363"/>
            <ac:cxnSpMk id="10" creationId="{4CEC0B52-4DA2-CD02-CFD5-0693D99E1199}"/>
          </ac:cxnSpMkLst>
        </pc:cxnChg>
      </pc:sldChg>
      <pc:sldChg chg="add">
        <pc:chgData name="Timothy Miller" userId="92f9a0d9-564f-4817-a007-aa737ec86ca3" providerId="ADAL" clId="{4230545E-12F1-4BF3-9F9C-AB10823C4053}" dt="2022-07-20T04:03:11.775" v="500"/>
        <pc:sldMkLst>
          <pc:docMk/>
          <pc:sldMk cId="1895329041" sldId="364"/>
        </pc:sldMkLst>
      </pc:sldChg>
      <pc:sldChg chg="addSp delSp modSp add del mod">
        <pc:chgData name="Timothy Miller" userId="92f9a0d9-564f-4817-a007-aa737ec86ca3" providerId="ADAL" clId="{4230545E-12F1-4BF3-9F9C-AB10823C4053}" dt="2022-07-20T04:02:49.645" v="499" actId="47"/>
        <pc:sldMkLst>
          <pc:docMk/>
          <pc:sldMk cId="2353729935" sldId="364"/>
        </pc:sldMkLst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7" creationId="{9FB8F485-9D58-4C1F-8173-9FF85FD8BC22}"/>
          </ac:spMkLst>
        </pc:spChg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8" creationId="{1C79466D-E848-4D46-8384-E832EAD9FB56}"/>
          </ac:spMkLst>
        </pc:spChg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9" creationId="{544B38A0-6EEB-4DC7-8A1B-BBAF55E66401}"/>
          </ac:spMkLst>
        </pc:spChg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10" creationId="{C66536C3-FBE3-430F-97D2-D8EBF1E821E1}"/>
          </ac:spMkLst>
        </pc:spChg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15" creationId="{60579293-F977-43B4-8AC6-A4ACCE7E7733}"/>
          </ac:spMkLst>
        </pc:spChg>
        <pc:spChg chg="add del mod">
          <ac:chgData name="Timothy Miller" userId="92f9a0d9-564f-4817-a007-aa737ec86ca3" providerId="ADAL" clId="{4230545E-12F1-4BF3-9F9C-AB10823C4053}" dt="2022-07-20T04:02:40.195" v="498" actId="14100"/>
          <ac:spMkLst>
            <pc:docMk/>
            <pc:sldMk cId="2353729935" sldId="364"/>
            <ac:spMk id="18" creationId="{D89DCD20-3DE8-4E4B-A5EA-B149766E90B4}"/>
          </ac:spMkLst>
        </pc:spChg>
        <pc:graphicFrameChg chg="add del mod">
          <ac:chgData name="Timothy Miller" userId="92f9a0d9-564f-4817-a007-aa737ec86ca3" providerId="ADAL" clId="{4230545E-12F1-4BF3-9F9C-AB10823C4053}" dt="2022-07-20T04:02:40.195" v="498" actId="14100"/>
          <ac:graphicFrameMkLst>
            <pc:docMk/>
            <pc:sldMk cId="2353729935" sldId="364"/>
            <ac:graphicFrameMk id="23" creationId="{6FD62FF7-7FD2-4624-97D9-47AFAF2E943E}"/>
          </ac:graphicFrameMkLst>
        </pc:graphicFrameChg>
      </pc:sldChg>
      <pc:sldChg chg="addSp delSp modSp new del mod modClrScheme chgLayout">
        <pc:chgData name="Timothy Miller" userId="92f9a0d9-564f-4817-a007-aa737ec86ca3" providerId="ADAL" clId="{4230545E-12F1-4BF3-9F9C-AB10823C4053}" dt="2022-07-20T04:17:36.355" v="985" actId="47"/>
        <pc:sldMkLst>
          <pc:docMk/>
          <pc:sldMk cId="2651746581" sldId="365"/>
        </pc:sldMkLst>
        <pc:spChg chg="add mod">
          <ac:chgData name="Timothy Miller" userId="92f9a0d9-564f-4817-a007-aa737ec86ca3" providerId="ADAL" clId="{4230545E-12F1-4BF3-9F9C-AB10823C4053}" dt="2022-07-20T04:04:57.888" v="580" actId="20577"/>
          <ac:spMkLst>
            <pc:docMk/>
            <pc:sldMk cId="2651746581" sldId="365"/>
            <ac:spMk id="2" creationId="{A78E0097-8E19-D2B9-8279-1C847E594C02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4" creationId="{C19E07FB-0B09-6F20-EBF3-C7A9A75E2FAC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5" creationId="{51E2555E-29FF-11D1-35F8-E846BEC7E4C0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6" creationId="{4282241B-744A-0619-FFBC-445349E29930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8" creationId="{7DF02BDC-6DF1-47B2-8995-7055E1B24212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9" creationId="{25F7B892-4B2B-3A4C-2E23-8A145D15B45B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0" creationId="{FC66E482-50C7-A4F5-5B2B-767BA1B59B10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1" creationId="{A4D42ECB-8AC3-9D20-AF2E-B968CF5D8F4B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3" creationId="{EBA89823-0905-A1C9-FAFC-E18FC844A42A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4" creationId="{4FF83BE8-DBDA-61A3-EB6C-B28F4BB425BF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5" creationId="{8DF3D2DC-41D3-E29A-1CC1-9401761B28F0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6" creationId="{5B176475-0BE5-E97E-A93A-3B5DADA2144F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7" creationId="{7DD220F9-D58E-F5CB-920D-8DCA5AD3952B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8" creationId="{4F129E17-CE7C-8809-2C23-C8D369026DDA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19" creationId="{DC449B78-BD72-38BE-B91B-F4B624A96127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0" creationId="{0078F0F7-A733-DC36-6E6E-4BC9B22DF5CE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1" creationId="{65B45545-5684-67A5-6EE7-1B3A8737161D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2" creationId="{4CBA1915-10F2-F3BB-91DD-2A61EE598024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3" creationId="{E879C74F-FC23-5F71-741E-20B661C0EBB4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4" creationId="{AAE17972-8E26-F623-5285-09B3ACB770A8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5" creationId="{AC36D3DC-716E-12C5-23D1-54B758A917D5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6" creationId="{2E47050D-AAD1-EF0E-0BB3-3AC57F1F9351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7" creationId="{3941D7A0-C9AE-7C2D-3B0E-025BCBB74B0D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8" creationId="{1628DCCC-067A-ACC3-8F42-E6F2A94BEF67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29" creationId="{1606C378-C581-1788-0B98-F3ADA9305BDD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0" creationId="{6042DC6D-094C-4D8F-89C7-63D981BBAC81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1" creationId="{50B17C06-E2C1-2727-50C6-39282A5D7826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2" creationId="{EF1F9D83-7D7B-0904-5483-3832A257FD88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3" creationId="{15102E34-6DD8-34E5-D661-124932498066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4" creationId="{4EDD61E8-A6A3-3DC8-DBD9-6CD3D423BD35}"/>
          </ac:spMkLst>
        </pc:spChg>
        <pc:spChg chg="add del mod">
          <ac:chgData name="Timothy Miller" userId="92f9a0d9-564f-4817-a007-aa737ec86ca3" providerId="ADAL" clId="{4230545E-12F1-4BF3-9F9C-AB10823C4053}" dt="2022-07-20T04:05:29.164" v="582"/>
          <ac:spMkLst>
            <pc:docMk/>
            <pc:sldMk cId="2651746581" sldId="365"/>
            <ac:spMk id="35" creationId="{712E2D1B-301D-7132-9336-CDFC8CDEBFE4}"/>
          </ac:spMkLst>
        </pc:spChg>
        <pc:cxnChg chg="add del mod">
          <ac:chgData name="Timothy Miller" userId="92f9a0d9-564f-4817-a007-aa737ec86ca3" providerId="ADAL" clId="{4230545E-12F1-4BF3-9F9C-AB10823C4053}" dt="2022-07-20T04:05:29.164" v="582"/>
          <ac:cxnSpMkLst>
            <pc:docMk/>
            <pc:sldMk cId="2651746581" sldId="365"/>
            <ac:cxnSpMk id="3" creationId="{64E791A2-4CBA-9A9E-ABD6-14820BC83A58}"/>
          </ac:cxnSpMkLst>
        </pc:cxnChg>
        <pc:cxnChg chg="add del mod">
          <ac:chgData name="Timothy Miller" userId="92f9a0d9-564f-4817-a007-aa737ec86ca3" providerId="ADAL" clId="{4230545E-12F1-4BF3-9F9C-AB10823C4053}" dt="2022-07-20T04:05:29.164" v="582"/>
          <ac:cxnSpMkLst>
            <pc:docMk/>
            <pc:sldMk cId="2651746581" sldId="365"/>
            <ac:cxnSpMk id="7" creationId="{EF7F06B2-0E64-09C6-86B1-62B9DD000DC3}"/>
          </ac:cxnSpMkLst>
        </pc:cxnChg>
        <pc:cxnChg chg="add del mod">
          <ac:chgData name="Timothy Miller" userId="92f9a0d9-564f-4817-a007-aa737ec86ca3" providerId="ADAL" clId="{4230545E-12F1-4BF3-9F9C-AB10823C4053}" dt="2022-07-20T04:05:29.164" v="582"/>
          <ac:cxnSpMkLst>
            <pc:docMk/>
            <pc:sldMk cId="2651746581" sldId="365"/>
            <ac:cxnSpMk id="12" creationId="{74B7FD2B-C381-6E88-2941-36FF1A40FA5E}"/>
          </ac:cxnSpMkLst>
        </pc:cxnChg>
      </pc:sldChg>
      <pc:sldChg chg="new del">
        <pc:chgData name="Timothy Miller" userId="92f9a0d9-564f-4817-a007-aa737ec86ca3" providerId="ADAL" clId="{4230545E-12F1-4BF3-9F9C-AB10823C4053}" dt="2022-07-20T04:05:38.305" v="584" actId="680"/>
        <pc:sldMkLst>
          <pc:docMk/>
          <pc:sldMk cId="619586609" sldId="366"/>
        </pc:sldMkLst>
      </pc:sldChg>
      <pc:sldChg chg="addSp delSp modSp new mod modTransition modClrScheme delAnim modAnim chgLayout">
        <pc:chgData name="Timothy Miller" userId="92f9a0d9-564f-4817-a007-aa737ec86ca3" providerId="ADAL" clId="{4230545E-12F1-4BF3-9F9C-AB10823C4053}" dt="2022-07-26T05:33:48.570" v="1863" actId="20577"/>
        <pc:sldMkLst>
          <pc:docMk/>
          <pc:sldMk cId="4114633441" sldId="366"/>
        </pc:sldMkLst>
        <pc:spChg chg="del mod ord">
          <ac:chgData name="Timothy Miller" userId="92f9a0d9-564f-4817-a007-aa737ec86ca3" providerId="ADAL" clId="{4230545E-12F1-4BF3-9F9C-AB10823C4053}" dt="2022-07-20T04:05:48.881" v="586" actId="700"/>
          <ac:spMkLst>
            <pc:docMk/>
            <pc:sldMk cId="4114633441" sldId="366"/>
            <ac:spMk id="2" creationId="{320C3B62-5AC2-6457-B8D2-2D98F54342CE}"/>
          </ac:spMkLst>
        </pc:spChg>
        <pc:spChg chg="add mod ord">
          <ac:chgData name="Timothy Miller" userId="92f9a0d9-564f-4817-a007-aa737ec86ca3" providerId="ADAL" clId="{4230545E-12F1-4BF3-9F9C-AB10823C4053}" dt="2022-07-26T05:33:48.570" v="1863" actId="20577"/>
          <ac:spMkLst>
            <pc:docMk/>
            <pc:sldMk cId="4114633441" sldId="366"/>
            <ac:spMk id="3" creationId="{A86673FB-73FC-A465-46F8-33E0977BA7D8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5" creationId="{6BE4DB56-ED5D-82AD-E250-3ECE7120B805}"/>
          </ac:spMkLst>
        </pc:spChg>
        <pc:spChg chg="add del mod">
          <ac:chgData name="Timothy Miller" userId="92f9a0d9-564f-4817-a007-aa737ec86ca3" providerId="ADAL" clId="{4230545E-12F1-4BF3-9F9C-AB10823C4053}" dt="2022-07-20T04:06:38.164" v="632" actId="478"/>
          <ac:spMkLst>
            <pc:docMk/>
            <pc:sldMk cId="4114633441" sldId="366"/>
            <ac:spMk id="6" creationId="{0896540D-52B5-1BC7-E5C0-B5356EB12FA8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7" creationId="{E3A861E9-21EA-DB6A-6F62-7F8418881FC9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9" creationId="{44D4C5C7-65CB-4FF9-5868-43322F4A85BD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10" creationId="{212BEBE3-CA43-84A3-238C-E4FDFF1F2E9D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11" creationId="{C73A9317-15A3-B6EF-A039-EF2A10C5136E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12" creationId="{93CBDA0E-5DAE-A84F-0B59-E17FFA25C433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14" creationId="{B1AA13E3-9A61-B786-4438-4C1A8D5EAF11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15" creationId="{A9F8EEBB-418D-C6D6-F51B-0C986287743E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16" creationId="{714B87BC-933A-7C56-69CE-DE57A3BA048E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17" creationId="{346343BF-18FF-FA16-D803-2326C518988F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18" creationId="{42E21F6C-DCE4-F25E-AB71-7BA2E2B25564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19" creationId="{0DAD6BAA-BFEE-CD0A-2F1F-7225DF7D68FD}"/>
          </ac:spMkLst>
        </pc:spChg>
        <pc:spChg chg="add del mod">
          <ac:chgData name="Timothy Miller" userId="92f9a0d9-564f-4817-a007-aa737ec86ca3" providerId="ADAL" clId="{4230545E-12F1-4BF3-9F9C-AB10823C4053}" dt="2022-07-20T04:07:31.858" v="711" actId="478"/>
          <ac:spMkLst>
            <pc:docMk/>
            <pc:sldMk cId="4114633441" sldId="366"/>
            <ac:spMk id="20" creationId="{F1354B23-1441-FBAB-F4EA-97F4EB609C31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21" creationId="{8D413515-3373-1EBB-2FED-863C86CCB2B9}"/>
          </ac:spMkLst>
        </pc:spChg>
        <pc:spChg chg="add del mod">
          <ac:chgData name="Timothy Miller" userId="92f9a0d9-564f-4817-a007-aa737ec86ca3" providerId="ADAL" clId="{4230545E-12F1-4BF3-9F9C-AB10823C4053}" dt="2022-07-20T04:06:38.164" v="632" actId="478"/>
          <ac:spMkLst>
            <pc:docMk/>
            <pc:sldMk cId="4114633441" sldId="366"/>
            <ac:spMk id="22" creationId="{CA787C8A-7725-52C5-0D63-C38559973C00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23" creationId="{06996132-4B03-2663-69EB-5528AD375515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24" creationId="{F5D6555C-A468-143F-0521-9EB6AE7C302A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25" creationId="{BFC034A6-D482-7FA9-FC2E-7F05E9EF4D0C}"/>
          </ac:spMkLst>
        </pc:spChg>
        <pc:spChg chg="add del mod">
          <ac:chgData name="Timothy Miller" userId="92f9a0d9-564f-4817-a007-aa737ec86ca3" providerId="ADAL" clId="{4230545E-12F1-4BF3-9F9C-AB10823C4053}" dt="2022-07-20T04:10:05.003" v="786" actId="478"/>
          <ac:spMkLst>
            <pc:docMk/>
            <pc:sldMk cId="4114633441" sldId="366"/>
            <ac:spMk id="26" creationId="{365D6EF8-A3CD-E1C2-6810-234AF13C2AF5}"/>
          </ac:spMkLst>
        </pc:spChg>
        <pc:spChg chg="add del mod">
          <ac:chgData name="Timothy Miller" userId="92f9a0d9-564f-4817-a007-aa737ec86ca3" providerId="ADAL" clId="{4230545E-12F1-4BF3-9F9C-AB10823C4053}" dt="2022-07-20T04:10:05.003" v="786" actId="478"/>
          <ac:spMkLst>
            <pc:docMk/>
            <pc:sldMk cId="4114633441" sldId="366"/>
            <ac:spMk id="27" creationId="{F6906CE6-70BE-2BF7-4531-AEE108CD11B8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28" creationId="{5515080C-CDC5-F72B-45DE-9E2E690E905B}"/>
          </ac:spMkLst>
        </pc:spChg>
        <pc:spChg chg="add del mod">
          <ac:chgData name="Timothy Miller" userId="92f9a0d9-564f-4817-a007-aa737ec86ca3" providerId="ADAL" clId="{4230545E-12F1-4BF3-9F9C-AB10823C4053}" dt="2022-07-20T04:11:36.131" v="861" actId="478"/>
          <ac:spMkLst>
            <pc:docMk/>
            <pc:sldMk cId="4114633441" sldId="366"/>
            <ac:spMk id="29" creationId="{67366A25-6B89-62C7-09B8-55DE038AA03B}"/>
          </ac:spMkLst>
        </pc:spChg>
        <pc:spChg chg="add del mod">
          <ac:chgData name="Timothy Miller" userId="92f9a0d9-564f-4817-a007-aa737ec86ca3" providerId="ADAL" clId="{4230545E-12F1-4BF3-9F9C-AB10823C4053}" dt="2022-07-20T04:11:36.131" v="861" actId="478"/>
          <ac:spMkLst>
            <pc:docMk/>
            <pc:sldMk cId="4114633441" sldId="366"/>
            <ac:spMk id="30" creationId="{9CAD9F64-BDB4-3243-13AE-9D6726B5A31D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31" creationId="{6F60C487-A62D-27AB-A06B-9C79C98393BE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32" creationId="{23A0054C-EF40-3F32-779B-84851D405CE0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33" creationId="{76033E08-5AF4-D305-2840-1321A1A56E91}"/>
          </ac:spMkLst>
        </pc:spChg>
        <pc:spChg chg="add del mod">
          <ac:chgData name="Timothy Miller" userId="92f9a0d9-564f-4817-a007-aa737ec86ca3" providerId="ADAL" clId="{4230545E-12F1-4BF3-9F9C-AB10823C4053}" dt="2022-07-20T04:07:16.823" v="706" actId="478"/>
          <ac:spMkLst>
            <pc:docMk/>
            <pc:sldMk cId="4114633441" sldId="366"/>
            <ac:spMk id="34" creationId="{AD0FC6E2-068F-C449-B312-4F2373053124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35" creationId="{E09A77C5-047D-AD35-7FBA-BF0944999314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36" creationId="{564189AD-8507-EB4D-D9C1-B16C4B59561B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37" creationId="{876A18EB-CDBF-0E16-7ACB-B19E92EFE64A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38" creationId="{D72961FB-FB14-7452-2CA1-30A8280A6EF3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39" creationId="{5DC472A3-BF39-C2E2-CC21-FF84DC0DA335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40" creationId="{7C392CC4-6CEE-D353-7845-C6418727593D}"/>
          </ac:spMkLst>
        </pc:spChg>
        <pc:spChg chg="add del mod">
          <ac:chgData name="Timothy Miller" userId="92f9a0d9-564f-4817-a007-aa737ec86ca3" providerId="ADAL" clId="{4230545E-12F1-4BF3-9F9C-AB10823C4053}" dt="2022-07-20T06:46:20.905" v="1355" actId="478"/>
          <ac:spMkLst>
            <pc:docMk/>
            <pc:sldMk cId="4114633441" sldId="366"/>
            <ac:spMk id="41" creationId="{0E04F00B-6519-B013-E109-06B3B7EC792B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44" creationId="{7623889C-0AC5-C22B-5FA0-01EEB5E1B2E5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45" creationId="{9FCDF6C5-C0E6-AC9E-0760-39DC2FEC80E0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47" creationId="{63419C19-EBF4-4323-DCB1-66F4A46EF911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48" creationId="{099AE781-1035-6E6D-1AE5-094354E97404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49" creationId="{4D23D2F1-0521-9D21-F588-70DA5483240F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0" creationId="{6E549953-DAA1-B021-987A-30A207D892B2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1" creationId="{4499F341-F5ED-E0B9-DAF0-37B780C14413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2" creationId="{D4BC558B-CBED-886E-E7FC-07A585201437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3" creationId="{276A9DD1-A531-8275-2D7B-697DDF60BB34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4" creationId="{FFDC7396-1EAA-1BE5-5E44-CE1226BA8FC5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5" creationId="{464D83FC-EF8E-381D-2F00-FAD5B5DAC983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6" creationId="{ABB6E18B-C9AA-3909-1F7B-6B6BCE4A6490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7" creationId="{24636F60-32BD-F800-DBBA-250D30CCA561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8" creationId="{524202C9-DC0C-D058-B6B8-2924B4132B3E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59" creationId="{780D9A8C-658F-1571-F1ED-BC7317483849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60" creationId="{6F783056-41B4-6DFD-CBAA-A02E95AB6E96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61" creationId="{C19F1496-7E34-C26F-FAA0-C0E744ABEB6C}"/>
          </ac:spMkLst>
        </pc:spChg>
        <pc:spChg chg="add mod">
          <ac:chgData name="Timothy Miller" userId="92f9a0d9-564f-4817-a007-aa737ec86ca3" providerId="ADAL" clId="{4230545E-12F1-4BF3-9F9C-AB10823C4053}" dt="2022-07-20T06:46:21.702" v="1356"/>
          <ac:spMkLst>
            <pc:docMk/>
            <pc:sldMk cId="4114633441" sldId="366"/>
            <ac:spMk id="62" creationId="{84CC2FB5-2EBE-2970-A526-A5568EA20CAC}"/>
          </ac:spMkLst>
        </pc:spChg>
        <pc:cxnChg chg="add del mod">
          <ac:chgData name="Timothy Miller" userId="92f9a0d9-564f-4817-a007-aa737ec86ca3" providerId="ADAL" clId="{4230545E-12F1-4BF3-9F9C-AB10823C4053}" dt="2022-07-20T06:46:20.905" v="1355" actId="478"/>
          <ac:cxnSpMkLst>
            <pc:docMk/>
            <pc:sldMk cId="4114633441" sldId="366"/>
            <ac:cxnSpMk id="4" creationId="{5C0A7E1C-2159-2F35-12DC-CF8B7FDFDEB7}"/>
          </ac:cxnSpMkLst>
        </pc:cxnChg>
        <pc:cxnChg chg="add del mod">
          <ac:chgData name="Timothy Miller" userId="92f9a0d9-564f-4817-a007-aa737ec86ca3" providerId="ADAL" clId="{4230545E-12F1-4BF3-9F9C-AB10823C4053}" dt="2022-07-20T06:46:20.905" v="1355" actId="478"/>
          <ac:cxnSpMkLst>
            <pc:docMk/>
            <pc:sldMk cId="4114633441" sldId="366"/>
            <ac:cxnSpMk id="8" creationId="{301BE838-840A-502C-A1AC-1B5284E0CB72}"/>
          </ac:cxnSpMkLst>
        </pc:cxnChg>
        <pc:cxnChg chg="add del mod">
          <ac:chgData name="Timothy Miller" userId="92f9a0d9-564f-4817-a007-aa737ec86ca3" providerId="ADAL" clId="{4230545E-12F1-4BF3-9F9C-AB10823C4053}" dt="2022-07-20T06:46:20.905" v="1355" actId="478"/>
          <ac:cxnSpMkLst>
            <pc:docMk/>
            <pc:sldMk cId="4114633441" sldId="366"/>
            <ac:cxnSpMk id="13" creationId="{CDC3128D-7ECF-0A2F-E2A8-B2450D93BB47}"/>
          </ac:cxnSpMkLst>
        </pc:cxnChg>
        <pc:cxnChg chg="add mod">
          <ac:chgData name="Timothy Miller" userId="92f9a0d9-564f-4817-a007-aa737ec86ca3" providerId="ADAL" clId="{4230545E-12F1-4BF3-9F9C-AB10823C4053}" dt="2022-07-20T06:46:21.702" v="1356"/>
          <ac:cxnSpMkLst>
            <pc:docMk/>
            <pc:sldMk cId="4114633441" sldId="366"/>
            <ac:cxnSpMk id="42" creationId="{AF1E9A4C-3C9D-B585-7587-374980BFA03B}"/>
          </ac:cxnSpMkLst>
        </pc:cxnChg>
        <pc:cxnChg chg="add mod">
          <ac:chgData name="Timothy Miller" userId="92f9a0d9-564f-4817-a007-aa737ec86ca3" providerId="ADAL" clId="{4230545E-12F1-4BF3-9F9C-AB10823C4053}" dt="2022-07-20T06:46:21.702" v="1356"/>
          <ac:cxnSpMkLst>
            <pc:docMk/>
            <pc:sldMk cId="4114633441" sldId="366"/>
            <ac:cxnSpMk id="43" creationId="{BBF6D298-6F6F-6ADE-4EC8-11F186489119}"/>
          </ac:cxnSpMkLst>
        </pc:cxnChg>
        <pc:cxnChg chg="add mod">
          <ac:chgData name="Timothy Miller" userId="92f9a0d9-564f-4817-a007-aa737ec86ca3" providerId="ADAL" clId="{4230545E-12F1-4BF3-9F9C-AB10823C4053}" dt="2022-07-20T06:46:21.702" v="1356"/>
          <ac:cxnSpMkLst>
            <pc:docMk/>
            <pc:sldMk cId="4114633441" sldId="366"/>
            <ac:cxnSpMk id="46" creationId="{2ACF88D0-5444-EC90-409E-6C0B6B81AA76}"/>
          </ac:cxnSpMkLst>
        </pc:cxnChg>
        <pc:cxnChg chg="add mod">
          <ac:chgData name="Timothy Miller" userId="92f9a0d9-564f-4817-a007-aa737ec86ca3" providerId="ADAL" clId="{4230545E-12F1-4BF3-9F9C-AB10823C4053}" dt="2022-07-20T06:46:21.702" v="1356"/>
          <ac:cxnSpMkLst>
            <pc:docMk/>
            <pc:sldMk cId="4114633441" sldId="366"/>
            <ac:cxnSpMk id="63" creationId="{3841AFCD-B8AF-A9A0-4877-B0EACDD132A7}"/>
          </ac:cxnSpMkLst>
        </pc:cxnChg>
        <pc:cxnChg chg="add mod">
          <ac:chgData name="Timothy Miller" userId="92f9a0d9-564f-4817-a007-aa737ec86ca3" providerId="ADAL" clId="{4230545E-12F1-4BF3-9F9C-AB10823C4053}" dt="2022-07-20T06:46:21.702" v="1356"/>
          <ac:cxnSpMkLst>
            <pc:docMk/>
            <pc:sldMk cId="4114633441" sldId="366"/>
            <ac:cxnSpMk id="64" creationId="{383A8F1F-0EEA-6634-BD62-5E7811659D5D}"/>
          </ac:cxnSpMkLst>
        </pc:cxnChg>
      </pc:sldChg>
      <pc:sldChg chg="modSp add del mod ord">
        <pc:chgData name="Timothy Miller" userId="92f9a0d9-564f-4817-a007-aa737ec86ca3" providerId="ADAL" clId="{4230545E-12F1-4BF3-9F9C-AB10823C4053}" dt="2022-07-20T06:34:56.823" v="1133" actId="47"/>
        <pc:sldMkLst>
          <pc:docMk/>
          <pc:sldMk cId="2942636825" sldId="367"/>
        </pc:sldMkLst>
        <pc:spChg chg="mod">
          <ac:chgData name="Timothy Miller" userId="92f9a0d9-564f-4817-a007-aa737ec86ca3" providerId="ADAL" clId="{4230545E-12F1-4BF3-9F9C-AB10823C4053}" dt="2022-07-20T04:17:33.241" v="984" actId="20577"/>
          <ac:spMkLst>
            <pc:docMk/>
            <pc:sldMk cId="2942636825" sldId="367"/>
            <ac:spMk id="3" creationId="{A86673FB-73FC-A465-46F8-33E0977BA7D8}"/>
          </ac:spMkLst>
        </pc:spChg>
      </pc:sldChg>
      <pc:sldChg chg="add del">
        <pc:chgData name="Timothy Miller" userId="92f9a0d9-564f-4817-a007-aa737ec86ca3" providerId="ADAL" clId="{4230545E-12F1-4BF3-9F9C-AB10823C4053}" dt="2022-07-20T06:34:56.823" v="1133" actId="47"/>
        <pc:sldMkLst>
          <pc:docMk/>
          <pc:sldMk cId="4130808156" sldId="368"/>
        </pc:sldMkLst>
      </pc:sldChg>
      <pc:sldChg chg="addSp delSp modSp add del mod delAnim modAnim">
        <pc:chgData name="Timothy Miller" userId="92f9a0d9-564f-4817-a007-aa737ec86ca3" providerId="ADAL" clId="{4230545E-12F1-4BF3-9F9C-AB10823C4053}" dt="2022-07-20T06:34:33.070" v="1129" actId="2696"/>
        <pc:sldMkLst>
          <pc:docMk/>
          <pc:sldMk cId="1507562395" sldId="369"/>
        </pc:sldMkLst>
        <pc:spChg chg="del">
          <ac:chgData name="Timothy Miller" userId="92f9a0d9-564f-4817-a007-aa737ec86ca3" providerId="ADAL" clId="{4230545E-12F1-4BF3-9F9C-AB10823C4053}" dt="2022-07-20T06:19:19.790" v="995" actId="478"/>
          <ac:spMkLst>
            <pc:docMk/>
            <pc:sldMk cId="1507562395" sldId="369"/>
            <ac:spMk id="5" creationId="{6BE4DB56-ED5D-82AD-E250-3ECE7120B805}"/>
          </ac:spMkLst>
        </pc:spChg>
        <pc:spChg chg="del mod">
          <ac:chgData name="Timothy Miller" userId="92f9a0d9-564f-4817-a007-aa737ec86ca3" providerId="ADAL" clId="{4230545E-12F1-4BF3-9F9C-AB10823C4053}" dt="2022-07-20T06:22:15.156" v="1036" actId="478"/>
          <ac:spMkLst>
            <pc:docMk/>
            <pc:sldMk cId="1507562395" sldId="369"/>
            <ac:spMk id="7" creationId="{E3A861E9-21EA-DB6A-6F62-7F8418881FC9}"/>
          </ac:spMkLst>
        </pc:spChg>
        <pc:spChg chg="mod">
          <ac:chgData name="Timothy Miller" userId="92f9a0d9-564f-4817-a007-aa737ec86ca3" providerId="ADAL" clId="{4230545E-12F1-4BF3-9F9C-AB10823C4053}" dt="2022-07-20T06:19:39.837" v="997" actId="1076"/>
          <ac:spMkLst>
            <pc:docMk/>
            <pc:sldMk cId="1507562395" sldId="369"/>
            <ac:spMk id="9" creationId="{44D4C5C7-65CB-4FF9-5868-43322F4A85BD}"/>
          </ac:spMkLst>
        </pc:spChg>
        <pc:spChg chg="mod">
          <ac:chgData name="Timothy Miller" userId="92f9a0d9-564f-4817-a007-aa737ec86ca3" providerId="ADAL" clId="{4230545E-12F1-4BF3-9F9C-AB10823C4053}" dt="2022-07-20T06:22:56.746" v="1044" actId="1076"/>
          <ac:spMkLst>
            <pc:docMk/>
            <pc:sldMk cId="1507562395" sldId="369"/>
            <ac:spMk id="10" creationId="{212BEBE3-CA43-84A3-238C-E4FDFF1F2E9D}"/>
          </ac:spMkLst>
        </pc:spChg>
        <pc:spChg chg="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15" creationId="{A9F8EEBB-418D-C6D6-F51B-0C986287743E}"/>
          </ac:spMkLst>
        </pc:spChg>
        <pc:spChg chg="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16" creationId="{714B87BC-933A-7C56-69CE-DE57A3BA048E}"/>
          </ac:spMkLst>
        </pc:spChg>
        <pc:spChg chg="mod">
          <ac:chgData name="Timothy Miller" userId="92f9a0d9-564f-4817-a007-aa737ec86ca3" providerId="ADAL" clId="{4230545E-12F1-4BF3-9F9C-AB10823C4053}" dt="2022-07-20T06:22:54.258" v="1043" actId="1076"/>
          <ac:spMkLst>
            <pc:docMk/>
            <pc:sldMk cId="1507562395" sldId="369"/>
            <ac:spMk id="19" creationId="{0DAD6BAA-BFEE-CD0A-2F1F-7225DF7D68FD}"/>
          </ac:spMkLst>
        </pc:spChg>
        <pc:spChg chg="mod">
          <ac:chgData name="Timothy Miller" userId="92f9a0d9-564f-4817-a007-aa737ec86ca3" providerId="ADAL" clId="{4230545E-12F1-4BF3-9F9C-AB10823C4053}" dt="2022-07-20T06:22:54.258" v="1043" actId="1076"/>
          <ac:spMkLst>
            <pc:docMk/>
            <pc:sldMk cId="1507562395" sldId="369"/>
            <ac:spMk id="21" creationId="{8D413515-3373-1EBB-2FED-863C86CCB2B9}"/>
          </ac:spMkLst>
        </pc:spChg>
        <pc:spChg chg="add mod">
          <ac:chgData name="Timothy Miller" userId="92f9a0d9-564f-4817-a007-aa737ec86ca3" providerId="ADAL" clId="{4230545E-12F1-4BF3-9F9C-AB10823C4053}" dt="2022-07-20T06:20:04.707" v="1008" actId="2711"/>
          <ac:spMkLst>
            <pc:docMk/>
            <pc:sldMk cId="1507562395" sldId="369"/>
            <ac:spMk id="22" creationId="{2E090E69-A9C6-0252-E0DD-A22E5FD1DC37}"/>
          </ac:spMkLst>
        </pc:spChg>
        <pc:spChg chg="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23" creationId="{06996132-4B03-2663-69EB-5528AD375515}"/>
          </ac:spMkLst>
        </pc:spChg>
        <pc:spChg chg="add mod">
          <ac:chgData name="Timothy Miller" userId="92f9a0d9-564f-4817-a007-aa737ec86ca3" providerId="ADAL" clId="{4230545E-12F1-4BF3-9F9C-AB10823C4053}" dt="2022-07-20T06:23:07.018" v="1045" actId="1076"/>
          <ac:spMkLst>
            <pc:docMk/>
            <pc:sldMk cId="1507562395" sldId="369"/>
            <ac:spMk id="24" creationId="{C34BAB2A-F571-806C-5498-75CF34E55FCA}"/>
          </ac:spMkLst>
        </pc:spChg>
        <pc:spChg chg="add mod">
          <ac:chgData name="Timothy Miller" userId="92f9a0d9-564f-4817-a007-aa737ec86ca3" providerId="ADAL" clId="{4230545E-12F1-4BF3-9F9C-AB10823C4053}" dt="2022-07-20T06:34:06.464" v="1126" actId="20577"/>
          <ac:spMkLst>
            <pc:docMk/>
            <pc:sldMk cId="1507562395" sldId="369"/>
            <ac:spMk id="25" creationId="{603B5EE6-BC49-47E8-4DE4-908AD8FDF011}"/>
          </ac:spMkLst>
        </pc:spChg>
        <pc:spChg chg="add mod">
          <ac:chgData name="Timothy Miller" userId="92f9a0d9-564f-4817-a007-aa737ec86ca3" providerId="ADAL" clId="{4230545E-12F1-4BF3-9F9C-AB10823C4053}" dt="2022-07-20T06:22:54.258" v="1043" actId="1076"/>
          <ac:spMkLst>
            <pc:docMk/>
            <pc:sldMk cId="1507562395" sldId="369"/>
            <ac:spMk id="26" creationId="{A1FE778F-61D0-7BA7-4FC0-E47823A7E19E}"/>
          </ac:spMkLst>
        </pc:spChg>
        <pc:spChg chg="add mod">
          <ac:chgData name="Timothy Miller" userId="92f9a0d9-564f-4817-a007-aa737ec86ca3" providerId="ADAL" clId="{4230545E-12F1-4BF3-9F9C-AB10823C4053}" dt="2022-07-20T06:34:04.169" v="1123" actId="20577"/>
          <ac:spMkLst>
            <pc:docMk/>
            <pc:sldMk cId="1507562395" sldId="369"/>
            <ac:spMk id="27" creationId="{43AB060F-BC19-FF76-2536-26A0F1B7E5FF}"/>
          </ac:spMkLst>
        </pc:spChg>
        <pc:spChg chg="add mod">
          <ac:chgData name="Timothy Miller" userId="92f9a0d9-564f-4817-a007-aa737ec86ca3" providerId="ADAL" clId="{4230545E-12F1-4BF3-9F9C-AB10823C4053}" dt="2022-07-20T06:31:33.896" v="1117" actId="20577"/>
          <ac:spMkLst>
            <pc:docMk/>
            <pc:sldMk cId="1507562395" sldId="369"/>
            <ac:spMk id="28" creationId="{53C6BBEA-2A50-0E97-2C35-490FA6D3D9FB}"/>
          </ac:spMkLst>
        </pc:spChg>
        <pc:spChg chg="add mod">
          <ac:chgData name="Timothy Miller" userId="92f9a0d9-564f-4817-a007-aa737ec86ca3" providerId="ADAL" clId="{4230545E-12F1-4BF3-9F9C-AB10823C4053}" dt="2022-07-20T06:28:39.538" v="1059" actId="20577"/>
          <ac:spMkLst>
            <pc:docMk/>
            <pc:sldMk cId="1507562395" sldId="369"/>
            <ac:spMk id="29" creationId="{0B685DE1-12CC-F060-A158-7473A81FE55A}"/>
          </ac:spMkLst>
        </pc:spChg>
        <pc:spChg chg="add mod">
          <ac:chgData name="Timothy Miller" userId="92f9a0d9-564f-4817-a007-aa737ec86ca3" providerId="ADAL" clId="{4230545E-12F1-4BF3-9F9C-AB10823C4053}" dt="2022-07-20T06:28:45.697" v="1064" actId="20577"/>
          <ac:spMkLst>
            <pc:docMk/>
            <pc:sldMk cId="1507562395" sldId="369"/>
            <ac:spMk id="30" creationId="{153173E2-2A96-C5DF-3930-24931889703C}"/>
          </ac:spMkLst>
        </pc:spChg>
        <pc:spChg chg="add mod">
          <ac:chgData name="Timothy Miller" userId="92f9a0d9-564f-4817-a007-aa737ec86ca3" providerId="ADAL" clId="{4230545E-12F1-4BF3-9F9C-AB10823C4053}" dt="2022-07-20T06:30:30.784" v="1106" actId="1076"/>
          <ac:spMkLst>
            <pc:docMk/>
            <pc:sldMk cId="1507562395" sldId="369"/>
            <ac:spMk id="31" creationId="{94A4E44E-E119-D5A5-971C-5CB774418F9A}"/>
          </ac:spMkLst>
        </pc:spChg>
        <pc:spChg chg="add mod">
          <ac:chgData name="Timothy Miller" userId="92f9a0d9-564f-4817-a007-aa737ec86ca3" providerId="ADAL" clId="{4230545E-12F1-4BF3-9F9C-AB10823C4053}" dt="2022-07-20T06:31:41.289" v="1119" actId="20577"/>
          <ac:spMkLst>
            <pc:docMk/>
            <pc:sldMk cId="1507562395" sldId="369"/>
            <ac:spMk id="32" creationId="{66CB0E15-DA11-B9D0-2CDB-5DCA4CD85C4C}"/>
          </ac:spMkLst>
        </pc:spChg>
        <pc:spChg chg="add 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33" creationId="{62C776B5-CC52-8860-ABCF-3F59D145988A}"/>
          </ac:spMkLst>
        </pc:spChg>
        <pc:spChg chg="add 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34" creationId="{63CE086F-0729-B339-F3F4-BCB234588035}"/>
          </ac:spMkLst>
        </pc:spChg>
        <pc:spChg chg="del">
          <ac:chgData name="Timothy Miller" userId="92f9a0d9-564f-4817-a007-aa737ec86ca3" providerId="ADAL" clId="{4230545E-12F1-4BF3-9F9C-AB10823C4053}" dt="2022-07-20T06:22:42.295" v="1041" actId="478"/>
          <ac:spMkLst>
            <pc:docMk/>
            <pc:sldMk cId="1507562395" sldId="369"/>
            <ac:spMk id="35" creationId="{E09A77C5-047D-AD35-7FBA-BF0944999314}"/>
          </ac:spMkLst>
        </pc:spChg>
        <pc:spChg chg="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36" creationId="{564189AD-8507-EB4D-D9C1-B16C4B59561B}"/>
          </ac:spMkLst>
        </pc:spChg>
        <pc:spChg chg="mod">
          <ac:chgData name="Timothy Miller" userId="92f9a0d9-564f-4817-a007-aa737ec86ca3" providerId="ADAL" clId="{4230545E-12F1-4BF3-9F9C-AB10823C4053}" dt="2022-07-20T06:22:54.258" v="1043" actId="1076"/>
          <ac:spMkLst>
            <pc:docMk/>
            <pc:sldMk cId="1507562395" sldId="369"/>
            <ac:spMk id="37" creationId="{876A18EB-CDBF-0E16-7ACB-B19E92EFE64A}"/>
          </ac:spMkLst>
        </pc:spChg>
        <pc:spChg chg="mod">
          <ac:chgData name="Timothy Miller" userId="92f9a0d9-564f-4817-a007-aa737ec86ca3" providerId="ADAL" clId="{4230545E-12F1-4BF3-9F9C-AB10823C4053}" dt="2022-07-20T06:30:26.455" v="1105" actId="1076"/>
          <ac:spMkLst>
            <pc:docMk/>
            <pc:sldMk cId="1507562395" sldId="369"/>
            <ac:spMk id="38" creationId="{D72961FB-FB14-7452-2CA1-30A8280A6EF3}"/>
          </ac:spMkLst>
        </pc:spChg>
        <pc:spChg chg="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39" creationId="{5DC472A3-BF39-C2E2-CC21-FF84DC0DA335}"/>
          </ac:spMkLst>
        </pc:spChg>
        <pc:spChg chg="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40" creationId="{7C392CC4-6CEE-D353-7845-C6418727593D}"/>
          </ac:spMkLst>
        </pc:spChg>
        <pc:spChg chg="add mod">
          <ac:chgData name="Timothy Miller" userId="92f9a0d9-564f-4817-a007-aa737ec86ca3" providerId="ADAL" clId="{4230545E-12F1-4BF3-9F9C-AB10823C4053}" dt="2022-07-20T06:30:20.710" v="1104" actId="1076"/>
          <ac:spMkLst>
            <pc:docMk/>
            <pc:sldMk cId="1507562395" sldId="369"/>
            <ac:spMk id="42" creationId="{CFBB481F-3E8A-9B01-90F9-3AD4A018E374}"/>
          </ac:spMkLst>
        </pc:spChg>
        <pc:spChg chg="add 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43" creationId="{65EEAD0B-B198-B93C-E0E2-0595E0F8453E}"/>
          </ac:spMkLst>
        </pc:spChg>
        <pc:spChg chg="add 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44" creationId="{7C8383ED-0167-0A1C-7F74-92AD81F802C6}"/>
          </ac:spMkLst>
        </pc:spChg>
        <pc:spChg chg="add mod">
          <ac:chgData name="Timothy Miller" userId="92f9a0d9-564f-4817-a007-aa737ec86ca3" providerId="ADAL" clId="{4230545E-12F1-4BF3-9F9C-AB10823C4053}" dt="2022-07-20T06:30:12.197" v="1103" actId="1076"/>
          <ac:spMkLst>
            <pc:docMk/>
            <pc:sldMk cId="1507562395" sldId="369"/>
            <ac:spMk id="45" creationId="{ACE17ACB-F793-D4FB-14A2-9374D80279C6}"/>
          </ac:spMkLst>
        </pc:spChg>
        <pc:cxnChg chg="mod">
          <ac:chgData name="Timothy Miller" userId="92f9a0d9-564f-4817-a007-aa737ec86ca3" providerId="ADAL" clId="{4230545E-12F1-4BF3-9F9C-AB10823C4053}" dt="2022-07-20T06:22:31.390" v="1039" actId="14100"/>
          <ac:cxnSpMkLst>
            <pc:docMk/>
            <pc:sldMk cId="1507562395" sldId="369"/>
            <ac:cxnSpMk id="4" creationId="{5C0A7E1C-2159-2F35-12DC-CF8B7FDFDEB7}"/>
          </ac:cxnSpMkLst>
        </pc:cxnChg>
        <pc:cxnChg chg="mod">
          <ac:chgData name="Timothy Miller" userId="92f9a0d9-564f-4817-a007-aa737ec86ca3" providerId="ADAL" clId="{4230545E-12F1-4BF3-9F9C-AB10823C4053}" dt="2022-07-20T06:22:27.563" v="1038" actId="14100"/>
          <ac:cxnSpMkLst>
            <pc:docMk/>
            <pc:sldMk cId="1507562395" sldId="369"/>
            <ac:cxnSpMk id="8" creationId="{301BE838-840A-502C-A1AC-1B5284E0CB72}"/>
          </ac:cxnSpMkLst>
        </pc:cxnChg>
        <pc:cxnChg chg="mod">
          <ac:chgData name="Timothy Miller" userId="92f9a0d9-564f-4817-a007-aa737ec86ca3" providerId="ADAL" clId="{4230545E-12F1-4BF3-9F9C-AB10823C4053}" dt="2022-07-20T06:22:38.381" v="1040" actId="14100"/>
          <ac:cxnSpMkLst>
            <pc:docMk/>
            <pc:sldMk cId="1507562395" sldId="369"/>
            <ac:cxnSpMk id="13" creationId="{CDC3128D-7ECF-0A2F-E2A8-B2450D93BB47}"/>
          </ac:cxnSpMkLst>
        </pc:cxnChg>
      </pc:sldChg>
      <pc:sldChg chg="addSp delSp modSp add mod modTransition addAnim delAnim modAnim">
        <pc:chgData name="Timothy Miller" userId="92f9a0d9-564f-4817-a007-aa737ec86ca3" providerId="ADAL" clId="{4230545E-12F1-4BF3-9F9C-AB10823C4053}" dt="2022-07-20T06:52:34.048" v="1368"/>
        <pc:sldMkLst>
          <pc:docMk/>
          <pc:sldMk cId="4107157704" sldId="369"/>
        </pc:sldMkLst>
        <pc:spChg chg="mod">
          <ac:chgData name="Timothy Miller" userId="92f9a0d9-564f-4817-a007-aa737ec86ca3" providerId="ADAL" clId="{4230545E-12F1-4BF3-9F9C-AB10823C4053}" dt="2022-07-20T06:34:54.200" v="1132"/>
          <ac:spMkLst>
            <pc:docMk/>
            <pc:sldMk cId="4107157704" sldId="369"/>
            <ac:spMk id="3" creationId="{A86673FB-73FC-A465-46F8-33E0977BA7D8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9" creationId="{44D4C5C7-65CB-4FF9-5868-43322F4A85BD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10" creationId="{212BEBE3-CA43-84A3-238C-E4FDFF1F2E9D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15" creationId="{A9F8EEBB-418D-C6D6-F51B-0C986287743E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16" creationId="{714B87BC-933A-7C56-69CE-DE57A3BA048E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19" creationId="{0DAD6BAA-BFEE-CD0A-2F1F-7225DF7D68FD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1" creationId="{8D413515-3373-1EBB-2FED-863C86CCB2B9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2" creationId="{2E090E69-A9C6-0252-E0DD-A22E5FD1DC37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3" creationId="{06996132-4B03-2663-69EB-5528AD375515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4" creationId="{C34BAB2A-F571-806C-5498-75CF34E55FCA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5" creationId="{603B5EE6-BC49-47E8-4DE4-908AD8FDF011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6" creationId="{A1FE778F-61D0-7BA7-4FC0-E47823A7E19E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7" creationId="{43AB060F-BC19-FF76-2536-26A0F1B7E5FF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28" creationId="{53C6BBEA-2A50-0E97-2C35-490FA6D3D9FB}"/>
          </ac:spMkLst>
        </pc:spChg>
        <pc:spChg chg="del mod">
          <ac:chgData name="Timothy Miller" userId="92f9a0d9-564f-4817-a007-aa737ec86ca3" providerId="ADAL" clId="{4230545E-12F1-4BF3-9F9C-AB10823C4053}" dt="2022-07-20T06:44:39.984" v="1297" actId="478"/>
          <ac:spMkLst>
            <pc:docMk/>
            <pc:sldMk cId="4107157704" sldId="369"/>
            <ac:spMk id="29" creationId="{0B685DE1-12CC-F060-A158-7473A81FE55A}"/>
          </ac:spMkLst>
        </pc:spChg>
        <pc:spChg chg="del mod">
          <ac:chgData name="Timothy Miller" userId="92f9a0d9-564f-4817-a007-aa737ec86ca3" providerId="ADAL" clId="{4230545E-12F1-4BF3-9F9C-AB10823C4053}" dt="2022-07-20T06:44:39.984" v="1297" actId="478"/>
          <ac:spMkLst>
            <pc:docMk/>
            <pc:sldMk cId="4107157704" sldId="369"/>
            <ac:spMk id="30" creationId="{153173E2-2A96-C5DF-3930-24931889703C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31" creationId="{94A4E44E-E119-D5A5-971C-5CB774418F9A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32" creationId="{66CB0E15-DA11-B9D0-2CDB-5DCA4CD85C4C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33" creationId="{62C776B5-CC52-8860-ABCF-3F59D145988A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34" creationId="{63CE086F-0729-B339-F3F4-BCB234588035}"/>
          </ac:spMkLst>
        </pc:spChg>
        <pc:spChg chg="add del mod">
          <ac:chgData name="Timothy Miller" userId="92f9a0d9-564f-4817-a007-aa737ec86ca3" providerId="ADAL" clId="{4230545E-12F1-4BF3-9F9C-AB10823C4053}" dt="2022-07-20T06:45:01.798" v="1302" actId="478"/>
          <ac:spMkLst>
            <pc:docMk/>
            <pc:sldMk cId="4107157704" sldId="369"/>
            <ac:spMk id="35" creationId="{AF87848E-1D85-D463-FB9A-0B17B8EF5805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36" creationId="{564189AD-8507-EB4D-D9C1-B16C4B59561B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37" creationId="{876A18EB-CDBF-0E16-7ACB-B19E92EFE64A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38" creationId="{D72961FB-FB14-7452-2CA1-30A8280A6EF3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39" creationId="{5DC472A3-BF39-C2E2-CC21-FF84DC0DA335}"/>
          </ac:spMkLst>
        </pc:spChg>
        <pc:spChg chg="mod">
          <ac:chgData name="Timothy Miller" userId="92f9a0d9-564f-4817-a007-aa737ec86ca3" providerId="ADAL" clId="{4230545E-12F1-4BF3-9F9C-AB10823C4053}" dt="2022-07-20T06:45:56.063" v="1354" actId="1037"/>
          <ac:spMkLst>
            <pc:docMk/>
            <pc:sldMk cId="4107157704" sldId="369"/>
            <ac:spMk id="40" creationId="{7C392CC4-6CEE-D353-7845-C6418727593D}"/>
          </ac:spMkLst>
        </pc:spChg>
        <pc:spChg chg="del">
          <ac:chgData name="Timothy Miller" userId="92f9a0d9-564f-4817-a007-aa737ec86ca3" providerId="ADAL" clId="{4230545E-12F1-4BF3-9F9C-AB10823C4053}" dt="2022-07-20T06:35:04.112" v="1134" actId="478"/>
          <ac:spMkLst>
            <pc:docMk/>
            <pc:sldMk cId="4107157704" sldId="369"/>
            <ac:spMk id="41" creationId="{0E04F00B-6519-B013-E109-06B3B7EC792B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42" creationId="{CFBB481F-3E8A-9B01-90F9-3AD4A018E374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43" creationId="{65EEAD0B-B198-B93C-E0E2-0595E0F8453E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44" creationId="{7C8383ED-0167-0A1C-7F74-92AD81F802C6}"/>
          </ac:spMkLst>
        </pc:spChg>
        <pc:spChg chg="add del mod">
          <ac:chgData name="Timothy Miller" userId="92f9a0d9-564f-4817-a007-aa737ec86ca3" providerId="ADAL" clId="{4230545E-12F1-4BF3-9F9C-AB10823C4053}" dt="2022-07-20T06:44:50.415" v="1300" actId="478"/>
          <ac:spMkLst>
            <pc:docMk/>
            <pc:sldMk cId="4107157704" sldId="369"/>
            <ac:spMk id="45" creationId="{ACE17ACB-F793-D4FB-14A2-9374D80279C6}"/>
          </ac:spMkLst>
        </pc:spChg>
        <pc:spChg chg="add mod">
          <ac:chgData name="Timothy Miller" userId="92f9a0d9-564f-4817-a007-aa737ec86ca3" providerId="ADAL" clId="{4230545E-12F1-4BF3-9F9C-AB10823C4053}" dt="2022-07-20T06:39:16.437" v="1224" actId="571"/>
          <ac:spMkLst>
            <pc:docMk/>
            <pc:sldMk cId="4107157704" sldId="369"/>
            <ac:spMk id="46" creationId="{1F7CA3A2-9D11-A933-35BD-E4EB80EE1AD5}"/>
          </ac:spMkLst>
        </pc:spChg>
        <pc:spChg chg="add mod">
          <ac:chgData name="Timothy Miller" userId="92f9a0d9-564f-4817-a007-aa737ec86ca3" providerId="ADAL" clId="{4230545E-12F1-4BF3-9F9C-AB10823C4053}" dt="2022-07-20T06:39:16.437" v="1224" actId="571"/>
          <ac:spMkLst>
            <pc:docMk/>
            <pc:sldMk cId="4107157704" sldId="369"/>
            <ac:spMk id="47" creationId="{7722A3A8-3249-FDCB-1246-3F297DA232AD}"/>
          </ac:spMkLst>
        </pc:spChg>
        <pc:cxnChg chg="mod">
          <ac:chgData name="Timothy Miller" userId="92f9a0d9-564f-4817-a007-aa737ec86ca3" providerId="ADAL" clId="{4230545E-12F1-4BF3-9F9C-AB10823C4053}" dt="2022-07-20T06:45:56.063" v="1354" actId="1037"/>
          <ac:cxnSpMkLst>
            <pc:docMk/>
            <pc:sldMk cId="4107157704" sldId="369"/>
            <ac:cxnSpMk id="4" creationId="{5C0A7E1C-2159-2F35-12DC-CF8B7FDFDEB7}"/>
          </ac:cxnSpMkLst>
        </pc:cxnChg>
        <pc:cxnChg chg="mod">
          <ac:chgData name="Timothy Miller" userId="92f9a0d9-564f-4817-a007-aa737ec86ca3" providerId="ADAL" clId="{4230545E-12F1-4BF3-9F9C-AB10823C4053}" dt="2022-07-20T06:45:56.063" v="1354" actId="1037"/>
          <ac:cxnSpMkLst>
            <pc:docMk/>
            <pc:sldMk cId="4107157704" sldId="369"/>
            <ac:cxnSpMk id="8" creationId="{301BE838-840A-502C-A1AC-1B5284E0CB72}"/>
          </ac:cxnSpMkLst>
        </pc:cxnChg>
        <pc:cxnChg chg="add del mod">
          <ac:chgData name="Timothy Miller" userId="92f9a0d9-564f-4817-a007-aa737ec86ca3" providerId="ADAL" clId="{4230545E-12F1-4BF3-9F9C-AB10823C4053}" dt="2022-07-20T06:45:56.063" v="1354" actId="1037"/>
          <ac:cxnSpMkLst>
            <pc:docMk/>
            <pc:sldMk cId="4107157704" sldId="369"/>
            <ac:cxnSpMk id="13" creationId="{CDC3128D-7ECF-0A2F-E2A8-B2450D93BB47}"/>
          </ac:cxnSpMkLst>
        </pc:cxnChg>
        <pc:cxnChg chg="add mod">
          <ac:chgData name="Timothy Miller" userId="92f9a0d9-564f-4817-a007-aa737ec86ca3" providerId="ADAL" clId="{4230545E-12F1-4BF3-9F9C-AB10823C4053}" dt="2022-07-20T06:45:56.063" v="1354" actId="1037"/>
          <ac:cxnSpMkLst>
            <pc:docMk/>
            <pc:sldMk cId="4107157704" sldId="369"/>
            <ac:cxnSpMk id="48" creationId="{9DF22FD8-A467-B5B4-EE83-A15DFB0A9981}"/>
          </ac:cxnSpMkLst>
        </pc:cxnChg>
        <pc:cxnChg chg="add mod">
          <ac:chgData name="Timothy Miller" userId="92f9a0d9-564f-4817-a007-aa737ec86ca3" providerId="ADAL" clId="{4230545E-12F1-4BF3-9F9C-AB10823C4053}" dt="2022-07-20T06:45:56.063" v="1354" actId="1037"/>
          <ac:cxnSpMkLst>
            <pc:docMk/>
            <pc:sldMk cId="4107157704" sldId="369"/>
            <ac:cxnSpMk id="49" creationId="{4BE54310-B1FB-5667-F7F5-0B780B7CB698}"/>
          </ac:cxnSpMkLst>
        </pc:cxnChg>
        <pc:cxnChg chg="add del mod">
          <ac:chgData name="Timothy Miller" userId="92f9a0d9-564f-4817-a007-aa737ec86ca3" providerId="ADAL" clId="{4230545E-12F1-4BF3-9F9C-AB10823C4053}" dt="2022-07-20T06:45:34.290" v="1308" actId="478"/>
          <ac:cxnSpMkLst>
            <pc:docMk/>
            <pc:sldMk cId="4107157704" sldId="369"/>
            <ac:cxnSpMk id="50" creationId="{37451C2D-383C-1448-4EF7-C350A80EDF63}"/>
          </ac:cxnSpMkLst>
        </pc:cxnChg>
      </pc:sldChg>
      <pc:sldChg chg="add modTransition modAnim">
        <pc:chgData name="Timothy Miller" userId="92f9a0d9-564f-4817-a007-aa737ec86ca3" providerId="ADAL" clId="{4230545E-12F1-4BF3-9F9C-AB10823C4053}" dt="2022-07-20T06:52:56.581" v="1372"/>
        <pc:sldMkLst>
          <pc:docMk/>
          <pc:sldMk cId="1293644478" sldId="370"/>
        </pc:sldMkLst>
      </pc:sldChg>
      <pc:sldChg chg="delSp add del mod delAnim">
        <pc:chgData name="Timothy Miller" userId="92f9a0d9-564f-4817-a007-aa737ec86ca3" providerId="ADAL" clId="{4230545E-12F1-4BF3-9F9C-AB10823C4053}" dt="2022-07-20T06:34:19.412" v="1128" actId="47"/>
        <pc:sldMkLst>
          <pc:docMk/>
          <pc:sldMk cId="2725803766" sldId="370"/>
        </pc:sldMkLst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5" creationId="{6BE4DB56-ED5D-82AD-E250-3ECE7120B805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7" creationId="{E3A861E9-21EA-DB6A-6F62-7F8418881FC9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9" creationId="{44D4C5C7-65CB-4FF9-5868-43322F4A85BD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10" creationId="{212BEBE3-CA43-84A3-238C-E4FDFF1F2E9D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15" creationId="{A9F8EEBB-418D-C6D6-F51B-0C986287743E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16" creationId="{714B87BC-933A-7C56-69CE-DE57A3BA048E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19" creationId="{0DAD6BAA-BFEE-CD0A-2F1F-7225DF7D68FD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21" creationId="{8D413515-3373-1EBB-2FED-863C86CCB2B9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23" creationId="{06996132-4B03-2663-69EB-5528AD375515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35" creationId="{E09A77C5-047D-AD35-7FBA-BF0944999314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36" creationId="{564189AD-8507-EB4D-D9C1-B16C4B59561B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37" creationId="{876A18EB-CDBF-0E16-7ACB-B19E92EFE64A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38" creationId="{D72961FB-FB14-7452-2CA1-30A8280A6EF3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39" creationId="{5DC472A3-BF39-C2E2-CC21-FF84DC0DA335}"/>
          </ac:spMkLst>
        </pc:spChg>
        <pc:spChg chg="del">
          <ac:chgData name="Timothy Miller" userId="92f9a0d9-564f-4817-a007-aa737ec86ca3" providerId="ADAL" clId="{4230545E-12F1-4BF3-9F9C-AB10823C4053}" dt="2022-07-20T06:23:31.761" v="1047" actId="478"/>
          <ac:spMkLst>
            <pc:docMk/>
            <pc:sldMk cId="2725803766" sldId="370"/>
            <ac:spMk id="40" creationId="{7C392CC4-6CEE-D353-7845-C6418727593D}"/>
          </ac:spMkLst>
        </pc:spChg>
        <pc:cxnChg chg="del">
          <ac:chgData name="Timothy Miller" userId="92f9a0d9-564f-4817-a007-aa737ec86ca3" providerId="ADAL" clId="{4230545E-12F1-4BF3-9F9C-AB10823C4053}" dt="2022-07-20T06:23:31.761" v="1047" actId="478"/>
          <ac:cxnSpMkLst>
            <pc:docMk/>
            <pc:sldMk cId="2725803766" sldId="370"/>
            <ac:cxnSpMk id="4" creationId="{5C0A7E1C-2159-2F35-12DC-CF8B7FDFDEB7}"/>
          </ac:cxnSpMkLst>
        </pc:cxnChg>
        <pc:cxnChg chg="del">
          <ac:chgData name="Timothy Miller" userId="92f9a0d9-564f-4817-a007-aa737ec86ca3" providerId="ADAL" clId="{4230545E-12F1-4BF3-9F9C-AB10823C4053}" dt="2022-07-20T06:23:31.761" v="1047" actId="478"/>
          <ac:cxnSpMkLst>
            <pc:docMk/>
            <pc:sldMk cId="2725803766" sldId="370"/>
            <ac:cxnSpMk id="8" creationId="{301BE838-840A-502C-A1AC-1B5284E0CB72}"/>
          </ac:cxnSpMkLst>
        </pc:cxnChg>
      </pc:sldChg>
      <pc:sldChg chg="addSp delSp modSp new del mod modClrScheme modAnim chgLayout">
        <pc:chgData name="Timothy Miller" userId="92f9a0d9-564f-4817-a007-aa737ec86ca3" providerId="ADAL" clId="{4230545E-12F1-4BF3-9F9C-AB10823C4053}" dt="2022-07-20T06:34:14.942" v="1127" actId="47"/>
        <pc:sldMkLst>
          <pc:docMk/>
          <pc:sldMk cId="175008152" sldId="371"/>
        </pc:sldMkLst>
        <pc:spChg chg="del mod ord">
          <ac:chgData name="Timothy Miller" userId="92f9a0d9-564f-4817-a007-aa737ec86ca3" providerId="ADAL" clId="{4230545E-12F1-4BF3-9F9C-AB10823C4053}" dt="2022-07-20T06:24:13.073" v="1049" actId="700"/>
          <ac:spMkLst>
            <pc:docMk/>
            <pc:sldMk cId="175008152" sldId="371"/>
            <ac:spMk id="2" creationId="{B361F69F-EEFA-BFAD-08F6-4F4438890383}"/>
          </ac:spMkLst>
        </pc:spChg>
        <pc:spChg chg="add mod ord">
          <ac:chgData name="Timothy Miller" userId="92f9a0d9-564f-4817-a007-aa737ec86ca3" providerId="ADAL" clId="{4230545E-12F1-4BF3-9F9C-AB10823C4053}" dt="2022-07-20T06:24:13.073" v="1049" actId="700"/>
          <ac:spMkLst>
            <pc:docMk/>
            <pc:sldMk cId="175008152" sldId="371"/>
            <ac:spMk id="3" creationId="{F55D4B29-A7EC-658E-C84C-12FC4F92B23E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4" creationId="{EC7540A0-78BF-C912-9C67-1C8B004907DD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5" creationId="{E68CF0AB-56B9-DC08-D2C9-9FEA71158DFC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6" creationId="{69CA87D6-9206-7DAF-C3A7-E26066D11AFE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7" creationId="{63CEC85A-9437-DC86-1D5A-726D3A93F2EF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8" creationId="{34B71031-1CA7-AAE2-4FEC-04AD5A012A11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9" creationId="{D85918F6-1DD3-473B-8EBB-A4AE827C7779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0" creationId="{A61B7FD9-EE0F-113F-849B-78ECBD492487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1" creationId="{FFD48336-D217-10BE-D634-3B96A3F63AEF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2" creationId="{8562D474-C7F3-5DD0-446E-7F043413E01B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3" creationId="{083F387C-5C78-D98B-83EE-4E4EB13D296B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4" creationId="{CDF63EE5-DE76-DB8E-2FCB-ECA5D7BAC0C5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5" creationId="{C5BD8A17-411B-F160-DD81-91B7B7D49F79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6" creationId="{65E8CA9C-D753-1D99-45A9-71DC8EB6AFE9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7" creationId="{602993C6-D568-2267-EEC3-2B6C17D7C8D8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8" creationId="{445686F3-6038-CA01-CCB7-F945D1EA3E9F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19" creationId="{9E90904F-3037-019D-D9A4-D72A1CBD4FD0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0" creationId="{1818BD6D-6678-40DF-6B0C-049B6AC3DF4E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1" creationId="{1ECA2EF6-BB5C-8049-F8BA-59EAF8200793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2" creationId="{2AFBA0F3-095C-9162-048F-9847B2FF5A7A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3" creationId="{4D779066-FA97-E7B1-03D1-05367629D336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4" creationId="{A0073A8F-7675-F293-E960-9BF6B537322B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5" creationId="{BA0AD675-0561-6EC5-7D27-75BDFE364041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6" creationId="{842CF8A1-4C5C-8914-B00C-7989ACFF3E21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7" creationId="{8F866C37-52EB-AD71-5F82-F5224D7D46EF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28" creationId="{B5739204-8049-6E0C-574F-279411592AED}"/>
          </ac:spMkLst>
        </pc:spChg>
        <pc:spChg chg="add mod">
          <ac:chgData name="Timothy Miller" userId="92f9a0d9-564f-4817-a007-aa737ec86ca3" providerId="ADAL" clId="{4230545E-12F1-4BF3-9F9C-AB10823C4053}" dt="2022-07-20T06:26:06.558" v="1052" actId="20577"/>
          <ac:spMkLst>
            <pc:docMk/>
            <pc:sldMk cId="175008152" sldId="371"/>
            <ac:spMk id="29" creationId="{12F17DCC-AEE6-6ED4-70C7-F0531B563B39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30" creationId="{9F56C9B1-3591-A295-8764-1D0B3EC2C8AE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31" creationId="{48081CA3-100E-3898-CEB7-7EEB6AEFDDE5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32" creationId="{16A5B9D5-3F42-3F39-6416-9E6D6AC36228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33" creationId="{4B55DE11-43CA-9974-9803-2A50C458133A}"/>
          </ac:spMkLst>
        </pc:spChg>
        <pc:spChg chg="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35" creationId="{B010A154-94FE-CF89-7AE2-44C9DF570975}"/>
          </ac:spMkLst>
        </pc:spChg>
        <pc:spChg chg="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46" creationId="{84247DE5-9228-F20D-9C62-05AFC7FAF2F3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93" creationId="{BA6056BA-C01C-4BB5-F3C2-FC5EAC74080F}"/>
          </ac:spMkLst>
        </pc:spChg>
        <pc:spChg chg="add mod">
          <ac:chgData name="Timothy Miller" userId="92f9a0d9-564f-4817-a007-aa737ec86ca3" providerId="ADAL" clId="{4230545E-12F1-4BF3-9F9C-AB10823C4053}" dt="2022-07-20T06:24:13.974" v="1050"/>
          <ac:spMkLst>
            <pc:docMk/>
            <pc:sldMk cId="175008152" sldId="371"/>
            <ac:spMk id="94" creationId="{662648AF-EC36-7306-AB06-B2C61ECD03AF}"/>
          </ac:spMkLst>
        </pc:spChg>
        <pc:grpChg chg="add mod">
          <ac:chgData name="Timothy Miller" userId="92f9a0d9-564f-4817-a007-aa737ec86ca3" providerId="ADAL" clId="{4230545E-12F1-4BF3-9F9C-AB10823C4053}" dt="2022-07-20T06:24:13.974" v="1050"/>
          <ac:grpSpMkLst>
            <pc:docMk/>
            <pc:sldMk cId="175008152" sldId="371"/>
            <ac:grpSpMk id="34" creationId="{4387F0C7-093D-85FB-A24B-F34CA4BD480F}"/>
          </ac:grpSpMkLst>
        </pc:grp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36" creationId="{59DD9101-A1DD-C72D-54AC-1DE8BE0F5E8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37" creationId="{512CDE53-7134-66E5-0587-2B733256FFE9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38" creationId="{00523D02-5EF1-37D7-EEBF-1923BEE928EF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39" creationId="{4C4F2716-0837-31DA-7D5B-C65230C31E58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0" creationId="{E97FC5D8-5080-74B8-2E24-5F6C2361EF64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1" creationId="{CA6C9133-1E91-4483-3605-2B02D10A43D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2" creationId="{F4D49B8E-FF60-9F3A-7B27-AD82CFC019E4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3" creationId="{564D9830-B759-AB4E-6C13-70E3495D3E1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4" creationId="{3467416C-A6A6-AED0-2875-57920410CD20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5" creationId="{88FE26E9-8A3A-F1CF-334B-D69C71783353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7" creationId="{EDEBC93F-0C6E-9164-D089-34AF098885D5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8" creationId="{A93B6EBF-AEC7-975B-FDEC-61F83480FE09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49" creationId="{ABEE0C36-2C21-EB0F-244E-9C98255A2A6F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0" creationId="{61BED67D-0D46-A50D-4012-1857D6630A0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1" creationId="{3FA2247D-89A0-4002-062D-960AF42E1A63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2" creationId="{9E5F8D45-1B37-2CFF-40C4-1F816CE596ED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3" creationId="{F715B2FD-ABCD-2F10-C83A-4564C1CC642D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4" creationId="{F28ABB2A-F9FF-6017-3085-CF9B84AF772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5" creationId="{48F71052-F4D0-1004-2F39-B09B05D2BEA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6" creationId="{9328174E-2755-1015-67DF-4EFA12599376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7" creationId="{B28A359A-75CB-4B70-806A-CCE376557990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8" creationId="{873301BC-0D3C-6CC0-E1F4-BF9292F0974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59" creationId="{F5FFA58F-7AA0-68AE-E0EF-A825839166E2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0" creationId="{35332308-B8B6-4EF6-73F1-2C1355B384AD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1" creationId="{97F4C4C5-BBF0-CD94-E2DE-8A16E6CAE74E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2" creationId="{8A338438-6D53-26C1-F08D-20258CAFBD06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3" creationId="{F99DA915-B236-D2DA-8925-04E2106C400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4" creationId="{B54BF4B8-A84F-2413-F207-ED272FA923D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5" creationId="{787D682D-69B6-7F8D-EC0E-3B54C517A07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6" creationId="{BA4D476C-2973-66BE-7200-53D0DA9089CE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7" creationId="{389A1A94-9412-050F-B948-F72D524E4685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8" creationId="{0E212A95-2E3D-2E3C-D7E5-C0A8585E2FCB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69" creationId="{FFC108C7-4316-5D64-5C34-D31F86A3589E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0" creationId="{B53064E8-537C-4206-C2DB-EC5005F0C9EA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1" creationId="{02B96E23-C3FC-D6AE-3A28-E44889A0B8B0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2" creationId="{B288C35C-18D4-A053-8A7B-C1DA2951C5BD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3" creationId="{13288BB1-8B94-070A-465D-9576151156BC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4" creationId="{5B151924-BB79-DCE5-FC2A-1F67F7CBA454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5" creationId="{DF147B9B-F042-A922-9E5B-4E7D821F6694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6" creationId="{493F4D04-F072-E293-FE86-3A6E902B96D3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7" creationId="{DE3C3FC4-78DC-B0A4-1438-9B539472D75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8" creationId="{F06BA19E-A931-55C9-2018-AEA8C167F329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79" creationId="{C3FB86E0-3A32-68D8-E333-6DEC3B70AF20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0" creationId="{3162A01C-E25C-43B2-E3F9-4B85ECEC2F11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1" creationId="{0800EA80-4954-7DA6-C274-15850C7A72CE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2" creationId="{E95CA2EA-019C-F36B-65CF-3CF808CBE545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3" creationId="{59441FA1-C600-256C-DD71-E1953ECAE3BA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4" creationId="{714E1A41-BF60-CA07-2807-3D3E44E0DB66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5" creationId="{53E9755F-B2DF-8140-A24B-C8C27DBD417D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6" creationId="{855E7EDD-4090-BA3B-E8E5-C408622E4F98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7" creationId="{568168D6-C706-FC56-4040-58101B252892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8" creationId="{0B478C31-6F7B-9291-DFB6-4CE4C6313565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89" creationId="{D5E0A0AA-CC90-D83E-10EC-AF3047124346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90" creationId="{E2758DB8-B55D-EC25-2EB3-0D3CAE5FDCF7}"/>
          </ac:picMkLst>
        </pc:picChg>
        <pc:picChg chg="mod">
          <ac:chgData name="Timothy Miller" userId="92f9a0d9-564f-4817-a007-aa737ec86ca3" providerId="ADAL" clId="{4230545E-12F1-4BF3-9F9C-AB10823C4053}" dt="2022-07-20T06:24:13.974" v="1050"/>
          <ac:picMkLst>
            <pc:docMk/>
            <pc:sldMk cId="175008152" sldId="371"/>
            <ac:picMk id="91" creationId="{7348A611-F862-F5FD-BB42-CB9AE89EE004}"/>
          </ac:picMkLst>
        </pc:picChg>
        <pc:cxnChg chg="add mod">
          <ac:chgData name="Timothy Miller" userId="92f9a0d9-564f-4817-a007-aa737ec86ca3" providerId="ADAL" clId="{4230545E-12F1-4BF3-9F9C-AB10823C4053}" dt="2022-07-20T06:24:13.974" v="1050"/>
          <ac:cxnSpMkLst>
            <pc:docMk/>
            <pc:sldMk cId="175008152" sldId="371"/>
            <ac:cxnSpMk id="92" creationId="{794E1FED-6EB4-E9DC-15AE-D1408345C1FE}"/>
          </ac:cxnSpMkLst>
        </pc:cxnChg>
      </pc:sldChg>
      <pc:sldChg chg="addSp delSp modSp new mod modTransition modClrScheme chgLayout">
        <pc:chgData name="Timothy Miller" userId="92f9a0d9-564f-4817-a007-aa737ec86ca3" providerId="ADAL" clId="{4230545E-12F1-4BF3-9F9C-AB10823C4053}" dt="2022-07-26T05:36:36.790" v="1864"/>
        <pc:sldMkLst>
          <pc:docMk/>
          <pc:sldMk cId="976559116" sldId="371"/>
        </pc:sldMkLst>
        <pc:spChg chg="add del mod ord">
          <ac:chgData name="Timothy Miller" userId="92f9a0d9-564f-4817-a007-aa737ec86ca3" providerId="ADAL" clId="{4230545E-12F1-4BF3-9F9C-AB10823C4053}" dt="2022-07-20T11:09:37.430" v="1626" actId="700"/>
          <ac:spMkLst>
            <pc:docMk/>
            <pc:sldMk cId="976559116" sldId="371"/>
            <ac:spMk id="2" creationId="{021E76B8-C0C3-2B35-E722-2A11E1B798FE}"/>
          </ac:spMkLst>
        </pc:spChg>
        <pc:spChg chg="add mod ord">
          <ac:chgData name="Timothy Miller" userId="92f9a0d9-564f-4817-a007-aa737ec86ca3" providerId="ADAL" clId="{4230545E-12F1-4BF3-9F9C-AB10823C4053}" dt="2022-07-25T20:13:19.766" v="1800" actId="20577"/>
          <ac:spMkLst>
            <pc:docMk/>
            <pc:sldMk cId="976559116" sldId="371"/>
            <ac:spMk id="3" creationId="{CE9EF0B6-788F-CC68-D762-950E4CEAAD13}"/>
          </ac:spMkLst>
        </pc:spChg>
      </pc:sldChg>
      <pc:sldChg chg="addSp delSp modSp new mod ord modTransition modClrScheme chgLayout">
        <pc:chgData name="Timothy Miller" userId="92f9a0d9-564f-4817-a007-aa737ec86ca3" providerId="ADAL" clId="{4230545E-12F1-4BF3-9F9C-AB10823C4053}" dt="2022-07-25T20:06:20.795" v="1702"/>
        <pc:sldMkLst>
          <pc:docMk/>
          <pc:sldMk cId="3833491820" sldId="372"/>
        </pc:sldMkLst>
        <pc:spChg chg="del mod ord">
          <ac:chgData name="Timothy Miller" userId="92f9a0d9-564f-4817-a007-aa737ec86ca3" providerId="ADAL" clId="{4230545E-12F1-4BF3-9F9C-AB10823C4053}" dt="2022-07-25T14:24:38.521" v="1663" actId="700"/>
          <ac:spMkLst>
            <pc:docMk/>
            <pc:sldMk cId="3833491820" sldId="372"/>
            <ac:spMk id="2" creationId="{B0AD4043-9A1C-DC3C-38AC-7C3C3F174DED}"/>
          </ac:spMkLst>
        </pc:spChg>
        <pc:spChg chg="add del mod">
          <ac:chgData name="Timothy Miller" userId="92f9a0d9-564f-4817-a007-aa737ec86ca3" providerId="ADAL" clId="{4230545E-12F1-4BF3-9F9C-AB10823C4053}" dt="2022-07-25T14:20:34.747" v="1652" actId="478"/>
          <ac:spMkLst>
            <pc:docMk/>
            <pc:sldMk cId="3833491820" sldId="372"/>
            <ac:spMk id="5" creationId="{ADBD3BCC-8205-3C07-DA88-793AFE78A94D}"/>
          </ac:spMkLst>
        </pc:spChg>
        <pc:spChg chg="add del">
          <ac:chgData name="Timothy Miller" userId="92f9a0d9-564f-4817-a007-aa737ec86ca3" providerId="ADAL" clId="{4230545E-12F1-4BF3-9F9C-AB10823C4053}" dt="2022-07-25T14:23:20.043" v="1656" actId="478"/>
          <ac:spMkLst>
            <pc:docMk/>
            <pc:sldMk cId="3833491820" sldId="372"/>
            <ac:spMk id="6" creationId="{ECA340CA-53E9-A665-83A3-95E6E0952B17}"/>
          </ac:spMkLst>
        </pc:spChg>
        <pc:spChg chg="add mod ord">
          <ac:chgData name="Timothy Miller" userId="92f9a0d9-564f-4817-a007-aa737ec86ca3" providerId="ADAL" clId="{4230545E-12F1-4BF3-9F9C-AB10823C4053}" dt="2022-07-25T14:24:38.521" v="1663" actId="700"/>
          <ac:spMkLst>
            <pc:docMk/>
            <pc:sldMk cId="3833491820" sldId="372"/>
            <ac:spMk id="7" creationId="{D9E4CB94-2CD2-04DD-9DD1-CDC153DC41E4}"/>
          </ac:spMkLst>
        </pc:spChg>
        <pc:picChg chg="add del mod">
          <ac:chgData name="Timothy Miller" userId="92f9a0d9-564f-4817-a007-aa737ec86ca3" providerId="ADAL" clId="{4230545E-12F1-4BF3-9F9C-AB10823C4053}" dt="2022-07-25T14:22:53.374" v="1654" actId="478"/>
          <ac:picMkLst>
            <pc:docMk/>
            <pc:sldMk cId="3833491820" sldId="372"/>
            <ac:picMk id="4" creationId="{28803DD0-0BD1-6615-B1BD-2A4CE2527BF8}"/>
          </ac:picMkLst>
        </pc:picChg>
        <pc:picChg chg="add mod">
          <ac:chgData name="Timothy Miller" userId="92f9a0d9-564f-4817-a007-aa737ec86ca3" providerId="ADAL" clId="{4230545E-12F1-4BF3-9F9C-AB10823C4053}" dt="2022-07-25T14:24:44.607" v="1664" actId="1076"/>
          <ac:picMkLst>
            <pc:docMk/>
            <pc:sldMk cId="3833491820" sldId="372"/>
            <ac:picMk id="1028" creationId="{CF0A4E21-F4E0-8011-C0A7-629238F10187}"/>
          </ac:picMkLst>
        </pc:picChg>
      </pc:sldChg>
      <pc:sldChg chg="addSp modSp new mod modTransition modNotesTx">
        <pc:chgData name="Timothy Miller" userId="92f9a0d9-564f-4817-a007-aa737ec86ca3" providerId="ADAL" clId="{4230545E-12F1-4BF3-9F9C-AB10823C4053}" dt="2022-07-25T20:31:06.708" v="1851"/>
        <pc:sldMkLst>
          <pc:docMk/>
          <pc:sldMk cId="2258161646" sldId="373"/>
        </pc:sldMkLst>
        <pc:spChg chg="add mod">
          <ac:chgData name="Timothy Miller" userId="92f9a0d9-564f-4817-a007-aa737ec86ca3" providerId="ADAL" clId="{4230545E-12F1-4BF3-9F9C-AB10823C4053}" dt="2022-07-25T20:04:54.738" v="1667" actId="931"/>
          <ac:spMkLst>
            <pc:docMk/>
            <pc:sldMk cId="2258161646" sldId="373"/>
            <ac:spMk id="5" creationId="{72258192-FEAE-7B45-D70D-18CEC05F6CAA}"/>
          </ac:spMkLst>
        </pc:spChg>
        <pc:picChg chg="add mod">
          <ac:chgData name="Timothy Miller" userId="92f9a0d9-564f-4817-a007-aa737ec86ca3" providerId="ADAL" clId="{4230545E-12F1-4BF3-9F9C-AB10823C4053}" dt="2022-07-25T20:05:18.681" v="1671" actId="14100"/>
          <ac:picMkLst>
            <pc:docMk/>
            <pc:sldMk cId="2258161646" sldId="373"/>
            <ac:picMk id="4" creationId="{A8464EAC-9563-AF6E-D4FD-EEE29B586B12}"/>
          </ac:picMkLst>
        </pc:picChg>
      </pc:sldChg>
      <pc:sldChg chg="addSp delSp modSp add mod modTransition modClrScheme modAnim chgLayout">
        <pc:chgData name="Timothy Miller" userId="92f9a0d9-564f-4817-a007-aa737ec86ca3" providerId="ADAL" clId="{4230545E-12F1-4BF3-9F9C-AB10823C4053}" dt="2022-07-25T20:12:06.790" v="1776" actId="478"/>
        <pc:sldMkLst>
          <pc:docMk/>
          <pc:sldMk cId="521571111" sldId="374"/>
        </pc:sldMkLst>
        <pc:spChg chg="add del mod ord">
          <ac:chgData name="Timothy Miller" userId="92f9a0d9-564f-4817-a007-aa737ec86ca3" providerId="ADAL" clId="{4230545E-12F1-4BF3-9F9C-AB10823C4053}" dt="2022-07-25T20:12:03.234" v="1775" actId="478"/>
          <ac:spMkLst>
            <pc:docMk/>
            <pc:sldMk cId="521571111" sldId="374"/>
            <ac:spMk id="3" creationId="{B73647C7-5B69-B0D3-1331-D88C47BC3678}"/>
          </ac:spMkLst>
        </pc:spChg>
        <pc:spChg chg="add mod">
          <ac:chgData name="Timothy Miller" userId="92f9a0d9-564f-4817-a007-aa737ec86ca3" providerId="ADAL" clId="{4230545E-12F1-4BF3-9F9C-AB10823C4053}" dt="2022-07-25T20:11:39.387" v="1773" actId="1076"/>
          <ac:spMkLst>
            <pc:docMk/>
            <pc:sldMk cId="521571111" sldId="374"/>
            <ac:spMk id="15" creationId="{8BFC25EA-02C4-F9AE-6DFD-038E10785282}"/>
          </ac:spMkLst>
        </pc:spChg>
        <pc:spChg chg="del">
          <ac:chgData name="Timothy Miller" userId="92f9a0d9-564f-4817-a007-aa737ec86ca3" providerId="ADAL" clId="{4230545E-12F1-4BF3-9F9C-AB10823C4053}" dt="2022-07-25T20:12:06.790" v="1776" actId="478"/>
          <ac:spMkLst>
            <pc:docMk/>
            <pc:sldMk cId="521571111" sldId="374"/>
            <ac:spMk id="16" creationId="{6AE814D7-0834-48CB-84C7-AC1FA50FFBA4}"/>
          </ac:spMkLst>
        </pc:spChg>
        <pc:spChg chg="del">
          <ac:chgData name="Timothy Miller" userId="92f9a0d9-564f-4817-a007-aa737ec86ca3" providerId="ADAL" clId="{4230545E-12F1-4BF3-9F9C-AB10823C4053}" dt="2022-07-25T20:10:38.301" v="1762" actId="478"/>
          <ac:spMkLst>
            <pc:docMk/>
            <pc:sldMk cId="521571111" sldId="374"/>
            <ac:spMk id="17" creationId="{C9782496-6A7C-4688-8E7F-DE25EF34BAF2}"/>
          </ac:spMkLst>
        </pc:spChg>
        <pc:spChg chg="mod">
          <ac:chgData name="Timothy Miller" userId="92f9a0d9-564f-4817-a007-aa737ec86ca3" providerId="ADAL" clId="{4230545E-12F1-4BF3-9F9C-AB10823C4053}" dt="2022-07-25T20:11:18.434" v="1769" actId="1076"/>
          <ac:spMkLst>
            <pc:docMk/>
            <pc:sldMk cId="521571111" sldId="374"/>
            <ac:spMk id="19" creationId="{B7AEEA9F-8117-46CE-B737-AF31C62A5289}"/>
          </ac:spMkLst>
        </pc:spChg>
        <pc:spChg chg="del">
          <ac:chgData name="Timothy Miller" userId="92f9a0d9-564f-4817-a007-aa737ec86ca3" providerId="ADAL" clId="{4230545E-12F1-4BF3-9F9C-AB10823C4053}" dt="2022-07-25T20:10:47.383" v="1764" actId="478"/>
          <ac:spMkLst>
            <pc:docMk/>
            <pc:sldMk cId="521571111" sldId="374"/>
            <ac:spMk id="23" creationId="{FE87F6E7-D570-4616-B47A-DDF273F82C87}"/>
          </ac:spMkLst>
        </pc:spChg>
        <pc:spChg chg="del">
          <ac:chgData name="Timothy Miller" userId="92f9a0d9-564f-4817-a007-aa737ec86ca3" providerId="ADAL" clId="{4230545E-12F1-4BF3-9F9C-AB10823C4053}" dt="2022-07-25T20:10:38.301" v="1762" actId="478"/>
          <ac:spMkLst>
            <pc:docMk/>
            <pc:sldMk cId="521571111" sldId="374"/>
            <ac:spMk id="24" creationId="{8C9BC7AF-6ABD-40CD-AF6B-A458B5C6F6FA}"/>
          </ac:spMkLst>
        </pc:spChg>
        <pc:spChg chg="del">
          <ac:chgData name="Timothy Miller" userId="92f9a0d9-564f-4817-a007-aa737ec86ca3" providerId="ADAL" clId="{4230545E-12F1-4BF3-9F9C-AB10823C4053}" dt="2022-07-25T20:10:38.301" v="1762" actId="478"/>
          <ac:spMkLst>
            <pc:docMk/>
            <pc:sldMk cId="521571111" sldId="374"/>
            <ac:spMk id="26" creationId="{4F03E7C3-819D-4477-B25B-E3B571631FA2}"/>
          </ac:spMkLst>
        </pc:spChg>
        <pc:spChg chg="del">
          <ac:chgData name="Timothy Miller" userId="92f9a0d9-564f-4817-a007-aa737ec86ca3" providerId="ADAL" clId="{4230545E-12F1-4BF3-9F9C-AB10823C4053}" dt="2022-07-25T20:10:38.301" v="1762" actId="478"/>
          <ac:spMkLst>
            <pc:docMk/>
            <pc:sldMk cId="521571111" sldId="374"/>
            <ac:spMk id="27" creationId="{9B39B892-1327-4412-822E-443381F2C930}"/>
          </ac:spMkLst>
        </pc:spChg>
        <pc:graphicFrameChg chg="del mod">
          <ac:chgData name="Timothy Miller" userId="92f9a0d9-564f-4817-a007-aa737ec86ca3" providerId="ADAL" clId="{4230545E-12F1-4BF3-9F9C-AB10823C4053}" dt="2022-07-25T20:11:33.563" v="1771" actId="478"/>
          <ac:graphicFrameMkLst>
            <pc:docMk/>
            <pc:sldMk cId="521571111" sldId="374"/>
            <ac:graphicFrameMk id="29" creationId="{2F89124D-65BA-4D28-89B5-9A6022CC9855}"/>
          </ac:graphicFrameMkLst>
        </pc:graphicFrameChg>
        <pc:picChg chg="del">
          <ac:chgData name="Timothy Miller" userId="92f9a0d9-564f-4817-a007-aa737ec86ca3" providerId="ADAL" clId="{4230545E-12F1-4BF3-9F9C-AB10823C4053}" dt="2022-07-25T20:10:45.350" v="1763" actId="478"/>
          <ac:picMkLst>
            <pc:docMk/>
            <pc:sldMk cId="521571111" sldId="374"/>
            <ac:picMk id="2" creationId="{00000000-0000-0000-0000-000000000000}"/>
          </ac:picMkLst>
        </pc:picChg>
        <pc:picChg chg="del">
          <ac:chgData name="Timothy Miller" userId="92f9a0d9-564f-4817-a007-aa737ec86ca3" providerId="ADAL" clId="{4230545E-12F1-4BF3-9F9C-AB10823C4053}" dt="2022-07-25T20:10:38.301" v="1762" actId="478"/>
          <ac:picMkLst>
            <pc:docMk/>
            <pc:sldMk cId="521571111" sldId="374"/>
            <ac:picMk id="11" creationId="{6E6B177C-E048-482A-96AB-44633399033F}"/>
          </ac:picMkLst>
        </pc:picChg>
        <pc:picChg chg="mod">
          <ac:chgData name="Timothy Miller" userId="92f9a0d9-564f-4817-a007-aa737ec86ca3" providerId="ADAL" clId="{4230545E-12F1-4BF3-9F9C-AB10823C4053}" dt="2022-07-25T20:11:10.951" v="1768" actId="12789"/>
          <ac:picMkLst>
            <pc:docMk/>
            <pc:sldMk cId="521571111" sldId="374"/>
            <ac:picMk id="12" creationId="{8CB6B8A1-A20A-4E9C-88E5-8601C999F7F1}"/>
          </ac:picMkLst>
        </pc:picChg>
      </pc:sldChg>
      <pc:sldChg chg="delSp add mod modTransition">
        <pc:chgData name="Timothy Miller" userId="92f9a0d9-564f-4817-a007-aa737ec86ca3" providerId="ADAL" clId="{4230545E-12F1-4BF3-9F9C-AB10823C4053}" dt="2022-07-25T20:12:32.629" v="1781" actId="478"/>
        <pc:sldMkLst>
          <pc:docMk/>
          <pc:sldMk cId="2978993026" sldId="375"/>
        </pc:sldMkLst>
        <pc:graphicFrameChg chg="del">
          <ac:chgData name="Timothy Miller" userId="92f9a0d9-564f-4817-a007-aa737ec86ca3" providerId="ADAL" clId="{4230545E-12F1-4BF3-9F9C-AB10823C4053}" dt="2022-07-25T20:12:32.629" v="1781" actId="478"/>
          <ac:graphicFrameMkLst>
            <pc:docMk/>
            <pc:sldMk cId="2978993026" sldId="375"/>
            <ac:graphicFrameMk id="29" creationId="{2F89124D-65BA-4D28-89B5-9A6022CC9855}"/>
          </ac:graphicFrameMkLst>
        </pc:graphicFrameChg>
      </pc:sldChg>
      <pc:sldChg chg="add setBg">
        <pc:chgData name="Timothy Miller" userId="92f9a0d9-564f-4817-a007-aa737ec86ca3" providerId="ADAL" clId="{4230545E-12F1-4BF3-9F9C-AB10823C4053}" dt="2022-07-25T20:30:11.174" v="1849"/>
        <pc:sldMkLst>
          <pc:docMk/>
          <pc:sldMk cId="1863560748" sldId="376"/>
        </pc:sldMkLst>
      </pc:sldChg>
    </pc:docChg>
  </pc:docChgLst>
  <pc:docChgLst>
    <pc:chgData name="Timothy Miller" userId="92f9a0d9-564f-4817-a007-aa737ec86ca3" providerId="ADAL" clId="{47C2C825-914A-4D3B-85D2-9031CCDE4AA6}"/>
    <pc:docChg chg="undo custSel modSld">
      <pc:chgData name="Timothy Miller" userId="92f9a0d9-564f-4817-a007-aa737ec86ca3" providerId="ADAL" clId="{47C2C825-914A-4D3B-85D2-9031CCDE4AA6}" dt="2021-11-07T10:13:20.547" v="26" actId="552"/>
      <pc:docMkLst>
        <pc:docMk/>
      </pc:docMkLst>
      <pc:sldChg chg="modSp mod">
        <pc:chgData name="Timothy Miller" userId="92f9a0d9-564f-4817-a007-aa737ec86ca3" providerId="ADAL" clId="{47C2C825-914A-4D3B-85D2-9031CCDE4AA6}" dt="2021-11-07T10:13:20.547" v="26" actId="552"/>
        <pc:sldMkLst>
          <pc:docMk/>
          <pc:sldMk cId="0" sldId="270"/>
        </pc:sldMkLst>
        <pc:spChg chg="mod">
          <ac:chgData name="Timothy Miller" userId="92f9a0d9-564f-4817-a007-aa737ec86ca3" providerId="ADAL" clId="{47C2C825-914A-4D3B-85D2-9031CCDE4AA6}" dt="2021-11-07T10:12:56.700" v="21" actId="14100"/>
          <ac:spMkLst>
            <pc:docMk/>
            <pc:sldMk cId="0" sldId="270"/>
            <ac:spMk id="7" creationId="{00000000-0000-0000-0000-000000000000}"/>
          </ac:spMkLst>
        </pc:spChg>
        <pc:spChg chg="mod">
          <ac:chgData name="Timothy Miller" userId="92f9a0d9-564f-4817-a007-aa737ec86ca3" providerId="ADAL" clId="{47C2C825-914A-4D3B-85D2-9031CCDE4AA6}" dt="2021-11-07T10:13:20.547" v="26" actId="552"/>
          <ac:spMkLst>
            <pc:docMk/>
            <pc:sldMk cId="0" sldId="270"/>
            <ac:spMk id="9" creationId="{A4616B62-B9CF-44BC-AC5D-F78A0BBF027D}"/>
          </ac:spMkLst>
        </pc:spChg>
        <pc:spChg chg="mod">
          <ac:chgData name="Timothy Miller" userId="92f9a0d9-564f-4817-a007-aa737ec86ca3" providerId="ADAL" clId="{47C2C825-914A-4D3B-85D2-9031CCDE4AA6}" dt="2021-11-07T10:12:11.777" v="14" actId="14100"/>
          <ac:spMkLst>
            <pc:docMk/>
            <pc:sldMk cId="0" sldId="270"/>
            <ac:spMk id="10" creationId="{081D4AB9-1EDC-4414-A819-4D125E6CCD9D}"/>
          </ac:spMkLst>
        </pc:spChg>
        <pc:spChg chg="mod">
          <ac:chgData name="Timothy Miller" userId="92f9a0d9-564f-4817-a007-aa737ec86ca3" providerId="ADAL" clId="{47C2C825-914A-4D3B-85D2-9031CCDE4AA6}" dt="2021-11-07T10:12:11.777" v="14" actId="14100"/>
          <ac:spMkLst>
            <pc:docMk/>
            <pc:sldMk cId="0" sldId="270"/>
            <ac:spMk id="11" creationId="{F627A242-9A42-4969-BFCD-4A4C3520E488}"/>
          </ac:spMkLst>
        </pc:spChg>
        <pc:spChg chg="mod">
          <ac:chgData name="Timothy Miller" userId="92f9a0d9-564f-4817-a007-aa737ec86ca3" providerId="ADAL" clId="{47C2C825-914A-4D3B-85D2-9031CCDE4AA6}" dt="2021-11-07T10:13:01.508" v="22" actId="14100"/>
          <ac:spMkLst>
            <pc:docMk/>
            <pc:sldMk cId="0" sldId="270"/>
            <ac:spMk id="12" creationId="{8E8C5736-C8B4-4CB7-8D5F-D42C2C97E284}"/>
          </ac:spMkLst>
        </pc:spChg>
        <pc:spChg chg="mod">
          <ac:chgData name="Timothy Miller" userId="92f9a0d9-564f-4817-a007-aa737ec86ca3" providerId="ADAL" clId="{47C2C825-914A-4D3B-85D2-9031CCDE4AA6}" dt="2021-11-07T10:13:20.547" v="26" actId="552"/>
          <ac:spMkLst>
            <pc:docMk/>
            <pc:sldMk cId="0" sldId="270"/>
            <ac:spMk id="13" creationId="{E7C0CC33-75DE-4D3F-9365-679822CDA3D2}"/>
          </ac:spMkLst>
        </pc:spChg>
        <pc:spChg chg="mod">
          <ac:chgData name="Timothy Miller" userId="92f9a0d9-564f-4817-a007-aa737ec86ca3" providerId="ADAL" clId="{47C2C825-914A-4D3B-85D2-9031CCDE4AA6}" dt="2021-11-07T10:13:08.671" v="24" actId="14100"/>
          <ac:spMkLst>
            <pc:docMk/>
            <pc:sldMk cId="0" sldId="270"/>
            <ac:spMk id="14" creationId="{B29DC40A-0ACC-451B-BFFE-055B70A3A3F5}"/>
          </ac:spMkLst>
        </pc:spChg>
        <pc:spChg chg="mod">
          <ac:chgData name="Timothy Miller" userId="92f9a0d9-564f-4817-a007-aa737ec86ca3" providerId="ADAL" clId="{47C2C825-914A-4D3B-85D2-9031CCDE4AA6}" dt="2021-11-07T10:13:05.669" v="23" actId="14100"/>
          <ac:spMkLst>
            <pc:docMk/>
            <pc:sldMk cId="0" sldId="270"/>
            <ac:spMk id="15" creationId="{45BE27D7-88BE-4320-AC66-E9A3EB2DBA87}"/>
          </ac:spMkLst>
        </pc:spChg>
      </pc:sldChg>
    </pc:docChg>
  </pc:docChgLst>
  <pc:docChgLst>
    <pc:chgData name="Timothy Miller" userId="92f9a0d9-564f-4817-a007-aa737ec86ca3" providerId="ADAL" clId="{5E61DE25-1B5B-48C2-AB6C-3967EB113A01}"/>
    <pc:docChg chg="undo custSel modSld">
      <pc:chgData name="Timothy Miller" userId="92f9a0d9-564f-4817-a007-aa737ec86ca3" providerId="ADAL" clId="{5E61DE25-1B5B-48C2-AB6C-3967EB113A01}" dt="2022-02-09T03:04:27.556" v="36" actId="1076"/>
      <pc:docMkLst>
        <pc:docMk/>
      </pc:docMkLst>
      <pc:sldChg chg="modSp mod">
        <pc:chgData name="Timothy Miller" userId="92f9a0d9-564f-4817-a007-aa737ec86ca3" providerId="ADAL" clId="{5E61DE25-1B5B-48C2-AB6C-3967EB113A01}" dt="2022-02-09T03:04:27.556" v="36" actId="1076"/>
        <pc:sldMkLst>
          <pc:docMk/>
          <pc:sldMk cId="0" sldId="257"/>
        </pc:sldMkLst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19" creationId="{643303F5-5924-4A0E-9716-432B70444683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20" creationId="{731F71B2-D2E4-4481-BC4D-C76A47B1B2FD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21" creationId="{29CCF797-C060-4339-A242-C5C75BE66F09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24" creationId="{0756581A-E04A-444F-B70E-25CDD5E2FB99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27" creationId="{D19F1A76-F2E0-4A16-9378-870D4FB06EA6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0" creationId="{ADC70FA1-28FE-43C9-BFB1-F7ADF07497CB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1" creationId="{E12C7B21-93F8-457B-A7B0-0F47DC8AD8A2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3" creationId="{7DE664E0-9B0F-41B7-8F02-F3504ED9E72C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4" creationId="{CE895618-A5AC-4560-B765-DF4D8288EDD2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5" creationId="{70494A72-43BD-42EF-8609-0DE0E5ECC1E1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6" creationId="{54C50E53-4184-4FDA-B9A1-6CEDEF88E5BB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7" creationId="{0257D5FC-9194-482E-AF4E-A0282D8A8E5B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8" creationId="{47078EB1-3351-47F4-A6C9-A4E52BCD9D89}"/>
          </ac:spMkLst>
        </pc:spChg>
        <pc:spChg chg="mod">
          <ac:chgData name="Timothy Miller" userId="92f9a0d9-564f-4817-a007-aa737ec86ca3" providerId="ADAL" clId="{5E61DE25-1B5B-48C2-AB6C-3967EB113A01}" dt="2022-02-09T03:04:27.556" v="36" actId="1076"/>
          <ac:spMkLst>
            <pc:docMk/>
            <pc:sldMk cId="0" sldId="257"/>
            <ac:spMk id="39" creationId="{D80C1B19-7C14-4826-A000-5DE24736B68E}"/>
          </ac:spMkLst>
        </pc:spChg>
        <pc:cxnChg chg="mod">
          <ac:chgData name="Timothy Miller" userId="92f9a0d9-564f-4817-a007-aa737ec86ca3" providerId="ADAL" clId="{5E61DE25-1B5B-48C2-AB6C-3967EB113A01}" dt="2022-02-09T03:04:27.556" v="36" actId="1076"/>
          <ac:cxnSpMkLst>
            <pc:docMk/>
            <pc:sldMk cId="0" sldId="257"/>
            <ac:cxnSpMk id="18" creationId="{AAE959BB-95EF-416B-8D50-EF3CB32F9538}"/>
          </ac:cxnSpMkLst>
        </pc:cxnChg>
        <pc:cxnChg chg="mod">
          <ac:chgData name="Timothy Miller" userId="92f9a0d9-564f-4817-a007-aa737ec86ca3" providerId="ADAL" clId="{5E61DE25-1B5B-48C2-AB6C-3967EB113A01}" dt="2022-02-09T03:04:27.556" v="36" actId="1076"/>
          <ac:cxnSpMkLst>
            <pc:docMk/>
            <pc:sldMk cId="0" sldId="257"/>
            <ac:cxnSpMk id="23" creationId="{512B616C-AE87-4F75-94EA-979F05E227C7}"/>
          </ac:cxnSpMkLst>
        </pc:cxnChg>
        <pc:cxnChg chg="mod">
          <ac:chgData name="Timothy Miller" userId="92f9a0d9-564f-4817-a007-aa737ec86ca3" providerId="ADAL" clId="{5E61DE25-1B5B-48C2-AB6C-3967EB113A01}" dt="2022-02-09T03:04:27.556" v="36" actId="1076"/>
          <ac:cxnSpMkLst>
            <pc:docMk/>
            <pc:sldMk cId="0" sldId="257"/>
            <ac:cxnSpMk id="32" creationId="{DB6DE911-8C81-466E-BC6A-E1B963E15C1A}"/>
          </ac:cxnSpMkLst>
        </pc:cxnChg>
      </pc:sldChg>
      <pc:sldChg chg="mod modShow">
        <pc:chgData name="Timothy Miller" userId="92f9a0d9-564f-4817-a007-aa737ec86ca3" providerId="ADAL" clId="{5E61DE25-1B5B-48C2-AB6C-3967EB113A01}" dt="2022-02-09T03:00:30.695" v="0" actId="729"/>
        <pc:sldMkLst>
          <pc:docMk/>
          <pc:sldMk cId="712163674" sldId="310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1800650089" sldId="313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2625733349" sldId="314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2274690281" sldId="315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3126466415" sldId="316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4126086484" sldId="317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3972249964" sldId="319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3828269850" sldId="320"/>
        </pc:sldMkLst>
      </pc:sldChg>
      <pc:sldChg chg="mod modShow">
        <pc:chgData name="Timothy Miller" userId="92f9a0d9-564f-4817-a007-aa737ec86ca3" providerId="ADAL" clId="{5E61DE25-1B5B-48C2-AB6C-3967EB113A01}" dt="2022-02-09T03:02:03.909" v="2" actId="729"/>
        <pc:sldMkLst>
          <pc:docMk/>
          <pc:sldMk cId="2041679535" sldId="321"/>
        </pc:sldMkLst>
      </pc:sldChg>
      <pc:sldChg chg="modSp modAnim">
        <pc:chgData name="Timothy Miller" userId="92f9a0d9-564f-4817-a007-aa737ec86ca3" providerId="ADAL" clId="{5E61DE25-1B5B-48C2-AB6C-3967EB113A01}" dt="2022-02-09T03:03:15.744" v="31" actId="20577"/>
        <pc:sldMkLst>
          <pc:docMk/>
          <pc:sldMk cId="482134413" sldId="325"/>
        </pc:sldMkLst>
        <pc:spChg chg="mod">
          <ac:chgData name="Timothy Miller" userId="92f9a0d9-564f-4817-a007-aa737ec86ca3" providerId="ADAL" clId="{5E61DE25-1B5B-48C2-AB6C-3967EB113A01}" dt="2022-02-09T03:03:15.744" v="31" actId="20577"/>
          <ac:spMkLst>
            <pc:docMk/>
            <pc:sldMk cId="482134413" sldId="325"/>
            <ac:spMk id="50" creationId="{9BDBC98B-2FDD-4FE1-A803-C65F058E045F}"/>
          </ac:spMkLst>
        </pc:spChg>
        <pc:spChg chg="mod">
          <ac:chgData name="Timothy Miller" userId="92f9a0d9-564f-4817-a007-aa737ec86ca3" providerId="ADAL" clId="{5E61DE25-1B5B-48C2-AB6C-3967EB113A01}" dt="2022-02-09T03:03:02.999" v="25" actId="20577"/>
          <ac:spMkLst>
            <pc:docMk/>
            <pc:sldMk cId="482134413" sldId="325"/>
            <ac:spMk id="51" creationId="{4098CAAD-5DF1-4D95-A346-50030E9DCE7A}"/>
          </ac:spMkLst>
        </pc:spChg>
      </pc:sldChg>
      <pc:sldChg chg="mod modShow">
        <pc:chgData name="Timothy Miller" userId="92f9a0d9-564f-4817-a007-aa737ec86ca3" providerId="ADAL" clId="{5E61DE25-1B5B-48C2-AB6C-3967EB113A01}" dt="2022-02-09T03:00:34.748" v="1" actId="729"/>
        <pc:sldMkLst>
          <pc:docMk/>
          <pc:sldMk cId="1845194247" sldId="327"/>
        </pc:sldMkLst>
      </pc:sldChg>
    </pc:docChg>
  </pc:docChgLst>
  <pc:docChgLst>
    <pc:chgData name="Tim Miller" userId="e118c78a-470c-4863-8b52-3aa598a6a1d5" providerId="ADAL" clId="{DE1BA0C2-F28D-4811-999B-1E124D1EED79}"/>
    <pc:docChg chg="undo custSel addSld delSld modSld sldOrd replTag">
      <pc:chgData name="Tim Miller" userId="e118c78a-470c-4863-8b52-3aa598a6a1d5" providerId="ADAL" clId="{DE1BA0C2-F28D-4811-999B-1E124D1EED79}" dt="2024-03-20T23:59:29.376" v="571" actId="47"/>
      <pc:docMkLst>
        <pc:docMk/>
      </pc:docMkLst>
      <pc:sldChg chg="add del ord setBg">
        <pc:chgData name="Tim Miller" userId="e118c78a-470c-4863-8b52-3aa598a6a1d5" providerId="ADAL" clId="{DE1BA0C2-F28D-4811-999B-1E124D1EED79}" dt="2024-03-20T23:59:29.376" v="571" actId="47"/>
        <pc:sldMkLst>
          <pc:docMk/>
          <pc:sldMk cId="2408061651" sldId="258"/>
        </pc:sldMkLst>
      </pc:sldChg>
      <pc:sldChg chg="add del setBg">
        <pc:chgData name="Tim Miller" userId="e118c78a-470c-4863-8b52-3aa598a6a1d5" providerId="ADAL" clId="{DE1BA0C2-F28D-4811-999B-1E124D1EED79}" dt="2024-03-20T23:59:29.376" v="571" actId="47"/>
        <pc:sldMkLst>
          <pc:docMk/>
          <pc:sldMk cId="1148490111" sldId="261"/>
        </pc:sldMkLst>
      </pc:sldChg>
      <pc:sldChg chg="add del setBg">
        <pc:chgData name="Tim Miller" userId="e118c78a-470c-4863-8b52-3aa598a6a1d5" providerId="ADAL" clId="{DE1BA0C2-F28D-4811-999B-1E124D1EED79}" dt="2024-03-20T23:59:02.716" v="570"/>
        <pc:sldMkLst>
          <pc:docMk/>
          <pc:sldMk cId="1953381314" sldId="265"/>
        </pc:sldMkLst>
      </pc:sldChg>
      <pc:sldChg chg="add del setBg">
        <pc:chgData name="Tim Miller" userId="e118c78a-470c-4863-8b52-3aa598a6a1d5" providerId="ADAL" clId="{DE1BA0C2-F28D-4811-999B-1E124D1EED79}" dt="2024-03-20T23:59:02.716" v="570"/>
        <pc:sldMkLst>
          <pc:docMk/>
          <pc:sldMk cId="909277942" sldId="266"/>
        </pc:sldMkLst>
      </pc:sldChg>
      <pc:sldChg chg="add del">
        <pc:chgData name="Tim Miller" userId="e118c78a-470c-4863-8b52-3aa598a6a1d5" providerId="ADAL" clId="{DE1BA0C2-F28D-4811-999B-1E124D1EED79}" dt="2024-03-20T23:58:43.881" v="568"/>
        <pc:sldMkLst>
          <pc:docMk/>
          <pc:sldMk cId="1972407424" sldId="268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874144819" sldId="297"/>
        </pc:sldMkLst>
      </pc:sldChg>
      <pc:sldChg chg="modSp mod">
        <pc:chgData name="Tim Miller" userId="e118c78a-470c-4863-8b52-3aa598a6a1d5" providerId="ADAL" clId="{DE1BA0C2-F28D-4811-999B-1E124D1EED79}" dt="2024-03-20T23:55:17.582" v="563" actId="20577"/>
        <pc:sldMkLst>
          <pc:docMk/>
          <pc:sldMk cId="3497860010" sldId="336"/>
        </pc:sldMkLst>
        <pc:spChg chg="mod">
          <ac:chgData name="Tim Miller" userId="e118c78a-470c-4863-8b52-3aa598a6a1d5" providerId="ADAL" clId="{DE1BA0C2-F28D-4811-999B-1E124D1EED79}" dt="2024-03-20T23:55:17.582" v="563" actId="20577"/>
          <ac:spMkLst>
            <pc:docMk/>
            <pc:sldMk cId="3497860010" sldId="336"/>
            <ac:spMk id="28" creationId="{711E85CB-0BA2-FD15-F9F0-2E5E76FA5B9D}"/>
          </ac:spMkLst>
        </pc:spChg>
      </pc:sldChg>
      <pc:sldChg chg="add modTransition modAnim">
        <pc:chgData name="Tim Miller" userId="e118c78a-470c-4863-8b52-3aa598a6a1d5" providerId="ADAL" clId="{DE1BA0C2-F28D-4811-999B-1E124D1EED79}" dt="2024-03-20T20:17:37.947" v="117"/>
        <pc:sldMkLst>
          <pc:docMk/>
          <pc:sldMk cId="3907377001" sldId="349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3451916892" sldId="352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3303856793" sldId="354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3144139261" sldId="355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588294952" sldId="356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112064172" sldId="357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1437223399" sldId="358"/>
        </pc:sldMkLst>
      </pc:sldChg>
      <pc:sldChg chg="add del modNotesTx">
        <pc:chgData name="Tim Miller" userId="e118c78a-470c-4863-8b52-3aa598a6a1d5" providerId="ADAL" clId="{DE1BA0C2-F28D-4811-999B-1E124D1EED79}" dt="2024-03-20T23:33:41.981" v="538" actId="20577"/>
        <pc:sldMkLst>
          <pc:docMk/>
          <pc:sldMk cId="388548778" sldId="360"/>
        </pc:sldMkLst>
      </pc:sldChg>
      <pc:sldChg chg="modSp add mod">
        <pc:chgData name="Tim Miller" userId="e118c78a-470c-4863-8b52-3aa598a6a1d5" providerId="ADAL" clId="{DE1BA0C2-F28D-4811-999B-1E124D1EED79}" dt="2024-03-20T20:19:46.998" v="166" actId="20577"/>
        <pc:sldMkLst>
          <pc:docMk/>
          <pc:sldMk cId="2026399423" sldId="381"/>
        </pc:sldMkLst>
        <pc:spChg chg="mod">
          <ac:chgData name="Tim Miller" userId="e118c78a-470c-4863-8b52-3aa598a6a1d5" providerId="ADAL" clId="{DE1BA0C2-F28D-4811-999B-1E124D1EED79}" dt="2024-03-20T20:19:46.998" v="166" actId="20577"/>
          <ac:spMkLst>
            <pc:docMk/>
            <pc:sldMk cId="2026399423" sldId="381"/>
            <ac:spMk id="3" creationId="{90A1CA21-1A87-0C09-1462-CFF9E3C88C30}"/>
          </ac:spMkLst>
        </pc:spChg>
      </pc:sldChg>
      <pc:sldChg chg="add">
        <pc:chgData name="Tim Miller" userId="e118c78a-470c-4863-8b52-3aa598a6a1d5" providerId="ADAL" clId="{DE1BA0C2-F28D-4811-999B-1E124D1EED79}" dt="2024-03-20T20:14:12.552" v="94"/>
        <pc:sldMkLst>
          <pc:docMk/>
          <pc:sldMk cId="3903255641" sldId="384"/>
        </pc:sldMkLst>
      </pc:sldChg>
      <pc:sldChg chg="add">
        <pc:chgData name="Tim Miller" userId="e118c78a-470c-4863-8b52-3aa598a6a1d5" providerId="ADAL" clId="{DE1BA0C2-F28D-4811-999B-1E124D1EED79}" dt="2024-03-20T20:14:12.552" v="94"/>
        <pc:sldMkLst>
          <pc:docMk/>
          <pc:sldMk cId="2099776956" sldId="385"/>
        </pc:sldMkLst>
      </pc:sldChg>
      <pc:sldChg chg="add">
        <pc:chgData name="Tim Miller" userId="e118c78a-470c-4863-8b52-3aa598a6a1d5" providerId="ADAL" clId="{DE1BA0C2-F28D-4811-999B-1E124D1EED79}" dt="2024-03-20T20:19:22.376" v="120"/>
        <pc:sldMkLst>
          <pc:docMk/>
          <pc:sldMk cId="291703195" sldId="386"/>
        </pc:sldMkLst>
      </pc:sldChg>
      <pc:sldChg chg="add">
        <pc:chgData name="Tim Miller" userId="e118c78a-470c-4863-8b52-3aa598a6a1d5" providerId="ADAL" clId="{DE1BA0C2-F28D-4811-999B-1E124D1EED79}" dt="2024-03-20T20:19:22.376" v="120"/>
        <pc:sldMkLst>
          <pc:docMk/>
          <pc:sldMk cId="2640645465" sldId="387"/>
        </pc:sldMkLst>
      </pc:sldChg>
      <pc:sldChg chg="add">
        <pc:chgData name="Tim Miller" userId="e118c78a-470c-4863-8b52-3aa598a6a1d5" providerId="ADAL" clId="{DE1BA0C2-F28D-4811-999B-1E124D1EED79}" dt="2024-03-20T20:09:55.747" v="53"/>
        <pc:sldMkLst>
          <pc:docMk/>
          <pc:sldMk cId="2226230177" sldId="388"/>
        </pc:sldMkLst>
      </pc:sldChg>
      <pc:sldChg chg="add">
        <pc:chgData name="Tim Miller" userId="e118c78a-470c-4863-8b52-3aa598a6a1d5" providerId="ADAL" clId="{DE1BA0C2-F28D-4811-999B-1E124D1EED79}" dt="2024-03-20T20:09:55.747" v="53"/>
        <pc:sldMkLst>
          <pc:docMk/>
          <pc:sldMk cId="3010659240" sldId="389"/>
        </pc:sldMkLst>
      </pc:sldChg>
      <pc:sldChg chg="add del">
        <pc:chgData name="Tim Miller" userId="e118c78a-470c-4863-8b52-3aa598a6a1d5" providerId="ADAL" clId="{DE1BA0C2-F28D-4811-999B-1E124D1EED79}" dt="2024-03-20T20:33:12.600" v="170" actId="47"/>
        <pc:sldMkLst>
          <pc:docMk/>
          <pc:sldMk cId="1027014987" sldId="392"/>
        </pc:sldMkLst>
      </pc:sldChg>
      <pc:sldChg chg="add del">
        <pc:chgData name="Tim Miller" userId="e118c78a-470c-4863-8b52-3aa598a6a1d5" providerId="ADAL" clId="{DE1BA0C2-F28D-4811-999B-1E124D1EED79}" dt="2024-03-20T20:37:26.400" v="263" actId="47"/>
        <pc:sldMkLst>
          <pc:docMk/>
          <pc:sldMk cId="1346659699" sldId="396"/>
        </pc:sldMkLst>
      </pc:sldChg>
      <pc:sldChg chg="add mod ord modShow">
        <pc:chgData name="Tim Miller" userId="e118c78a-470c-4863-8b52-3aa598a6a1d5" providerId="ADAL" clId="{DE1BA0C2-F28D-4811-999B-1E124D1EED79}" dt="2024-03-20T22:33:08.567" v="477" actId="729"/>
        <pc:sldMkLst>
          <pc:docMk/>
          <pc:sldMk cId="2374589764" sldId="397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1063696338" sldId="398"/>
        </pc:sldMkLst>
      </pc:sldChg>
      <pc:sldChg chg="add">
        <pc:chgData name="Tim Miller" userId="e118c78a-470c-4863-8b52-3aa598a6a1d5" providerId="ADAL" clId="{DE1BA0C2-F28D-4811-999B-1E124D1EED79}" dt="2024-03-20T20:19:00.772" v="119"/>
        <pc:sldMkLst>
          <pc:docMk/>
          <pc:sldMk cId="2968130734" sldId="399"/>
        </pc:sldMkLst>
      </pc:sldChg>
      <pc:sldChg chg="add">
        <pc:chgData name="Tim Miller" userId="e118c78a-470c-4863-8b52-3aa598a6a1d5" providerId="ADAL" clId="{DE1BA0C2-F28D-4811-999B-1E124D1EED79}" dt="2024-03-20T20:10:16.367" v="54"/>
        <pc:sldMkLst>
          <pc:docMk/>
          <pc:sldMk cId="1331385545" sldId="402"/>
        </pc:sldMkLst>
      </pc:sldChg>
      <pc:sldChg chg="addSp delSp modSp add mod addAnim delAnim modAnim">
        <pc:chgData name="Tim Miller" userId="e118c78a-470c-4863-8b52-3aa598a6a1d5" providerId="ADAL" clId="{DE1BA0C2-F28D-4811-999B-1E124D1EED79}" dt="2024-03-20T20:13:20.670" v="93"/>
        <pc:sldMkLst>
          <pc:docMk/>
          <pc:sldMk cId="3636494870" sldId="403"/>
        </pc:sldMkLst>
        <pc:spChg chg="add del mod">
          <ac:chgData name="Tim Miller" userId="e118c78a-470c-4863-8b52-3aa598a6a1d5" providerId="ADAL" clId="{DE1BA0C2-F28D-4811-999B-1E124D1EED79}" dt="2024-03-20T20:13:18.062" v="92" actId="478"/>
          <ac:spMkLst>
            <pc:docMk/>
            <pc:sldMk cId="3636494870" sldId="403"/>
            <ac:spMk id="4" creationId="{4B1B1D26-8E51-3DD4-5F48-187A75BBD920}"/>
          </ac:spMkLst>
        </pc:spChg>
        <pc:spChg chg="add del mod">
          <ac:chgData name="Tim Miller" userId="e118c78a-470c-4863-8b52-3aa598a6a1d5" providerId="ADAL" clId="{DE1BA0C2-F28D-4811-999B-1E124D1EED79}" dt="2024-03-20T20:13:18.062" v="92" actId="478"/>
          <ac:spMkLst>
            <pc:docMk/>
            <pc:sldMk cId="3636494870" sldId="403"/>
            <ac:spMk id="5" creationId="{FFF96219-07E9-4B4E-077C-9E31E49B906C}"/>
          </ac:spMkLst>
        </pc:spChg>
        <pc:spChg chg="del">
          <ac:chgData name="Tim Miller" userId="e118c78a-470c-4863-8b52-3aa598a6a1d5" providerId="ADAL" clId="{DE1BA0C2-F28D-4811-999B-1E124D1EED79}" dt="2024-03-20T20:12:02.910" v="88" actId="478"/>
          <ac:spMkLst>
            <pc:docMk/>
            <pc:sldMk cId="3636494870" sldId="403"/>
            <ac:spMk id="13" creationId="{722CBC67-1208-0CF2-7FA6-F953B20D4EE8}"/>
          </ac:spMkLst>
        </pc:spChg>
        <pc:spChg chg="del">
          <ac:chgData name="Tim Miller" userId="e118c78a-470c-4863-8b52-3aa598a6a1d5" providerId="ADAL" clId="{DE1BA0C2-F28D-4811-999B-1E124D1EED79}" dt="2024-03-20T20:12:02.910" v="88" actId="478"/>
          <ac:spMkLst>
            <pc:docMk/>
            <pc:sldMk cId="3636494870" sldId="403"/>
            <ac:spMk id="74" creationId="{F98D6F69-B16E-EF79-96E2-8D09BB8415F3}"/>
          </ac:spMkLst>
        </pc:spChg>
      </pc:sldChg>
      <pc:sldChg chg="modSp add mod">
        <pc:chgData name="Tim Miller" userId="e118c78a-470c-4863-8b52-3aa598a6a1d5" providerId="ADAL" clId="{DE1BA0C2-F28D-4811-999B-1E124D1EED79}" dt="2024-03-20T20:11:53.613" v="87" actId="1076"/>
        <pc:sldMkLst>
          <pc:docMk/>
          <pc:sldMk cId="2303233032" sldId="404"/>
        </pc:sldMkLst>
        <pc:spChg chg="mod">
          <ac:chgData name="Tim Miller" userId="e118c78a-470c-4863-8b52-3aa598a6a1d5" providerId="ADAL" clId="{DE1BA0C2-F28D-4811-999B-1E124D1EED79}" dt="2024-03-20T20:11:53.613" v="87" actId="1076"/>
          <ac:spMkLst>
            <pc:docMk/>
            <pc:sldMk cId="2303233032" sldId="404"/>
            <ac:spMk id="13" creationId="{722CBC67-1208-0CF2-7FA6-F953B20D4EE8}"/>
          </ac:spMkLst>
        </pc:spChg>
        <pc:spChg chg="mod">
          <ac:chgData name="Tim Miller" userId="e118c78a-470c-4863-8b52-3aa598a6a1d5" providerId="ADAL" clId="{DE1BA0C2-F28D-4811-999B-1E124D1EED79}" dt="2024-03-20T20:11:48.598" v="86" actId="1076"/>
          <ac:spMkLst>
            <pc:docMk/>
            <pc:sldMk cId="2303233032" sldId="404"/>
            <ac:spMk id="74" creationId="{F98D6F69-B16E-EF79-96E2-8D09BB8415F3}"/>
          </ac:spMkLst>
        </pc:spChg>
      </pc:sldChg>
      <pc:sldChg chg="modSp add mod">
        <pc:chgData name="Tim Miller" userId="e118c78a-470c-4863-8b52-3aa598a6a1d5" providerId="ADAL" clId="{DE1BA0C2-F28D-4811-999B-1E124D1EED79}" dt="2024-03-20T20:09:48.590" v="52" actId="1076"/>
        <pc:sldMkLst>
          <pc:docMk/>
          <pc:sldMk cId="1730779087" sldId="405"/>
        </pc:sldMkLst>
        <pc:spChg chg="mod">
          <ac:chgData name="Tim Miller" userId="e118c78a-470c-4863-8b52-3aa598a6a1d5" providerId="ADAL" clId="{DE1BA0C2-F28D-4811-999B-1E124D1EED79}" dt="2024-03-20T20:09:48.590" v="52" actId="1076"/>
          <ac:spMkLst>
            <pc:docMk/>
            <pc:sldMk cId="1730779087" sldId="405"/>
            <ac:spMk id="3" creationId="{00000000-0000-0000-0000-000000000000}"/>
          </ac:spMkLst>
        </pc:spChg>
      </pc:sldChg>
      <pc:sldChg chg="add del">
        <pc:chgData name="Tim Miller" userId="e118c78a-470c-4863-8b52-3aa598a6a1d5" providerId="ADAL" clId="{DE1BA0C2-F28D-4811-999B-1E124D1EED79}" dt="2024-03-20T20:18:04.262" v="118" actId="47"/>
        <pc:sldMkLst>
          <pc:docMk/>
          <pc:sldMk cId="1829768933" sldId="408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3740696983" sldId="408"/>
        </pc:sldMkLst>
      </pc:sldChg>
      <pc:sldChg chg="delSp modSp add mod delAnim modAnim">
        <pc:chgData name="Tim Miller" userId="e118c78a-470c-4863-8b52-3aa598a6a1d5" providerId="ADAL" clId="{DE1BA0C2-F28D-4811-999B-1E124D1EED79}" dt="2024-03-20T20:17:03.513" v="114"/>
        <pc:sldMkLst>
          <pc:docMk/>
          <pc:sldMk cId="568881222" sldId="409"/>
        </pc:sldMkLst>
        <pc:spChg chg="del">
          <ac:chgData name="Tim Miller" userId="e118c78a-470c-4863-8b52-3aa598a6a1d5" providerId="ADAL" clId="{DE1BA0C2-F28D-4811-999B-1E124D1EED79}" dt="2024-03-20T20:16:22.666" v="107" actId="478"/>
          <ac:spMkLst>
            <pc:docMk/>
            <pc:sldMk cId="568881222" sldId="409"/>
            <ac:spMk id="60" creationId="{B47047D5-BA5C-C04D-8F0B-F388F136EF52}"/>
          </ac:spMkLst>
        </pc:spChg>
        <pc:spChg chg="mod">
          <ac:chgData name="Tim Miller" userId="e118c78a-470c-4863-8b52-3aa598a6a1d5" providerId="ADAL" clId="{DE1BA0C2-F28D-4811-999B-1E124D1EED79}" dt="2024-03-20T20:16:39.739" v="112" actId="1076"/>
          <ac:spMkLst>
            <pc:docMk/>
            <pc:sldMk cId="568881222" sldId="409"/>
            <ac:spMk id="64" creationId="{CDF7B00A-E713-6CFD-E173-9B68F6D408EB}"/>
          </ac:spMkLst>
        </pc:spChg>
        <pc:picChg chg="del">
          <ac:chgData name="Tim Miller" userId="e118c78a-470c-4863-8b52-3aa598a6a1d5" providerId="ADAL" clId="{DE1BA0C2-F28D-4811-999B-1E124D1EED79}" dt="2024-03-20T20:16:17.852" v="106" actId="478"/>
          <ac:picMkLst>
            <pc:docMk/>
            <pc:sldMk cId="568881222" sldId="409"/>
            <ac:picMk id="56" creationId="{0E5C27C1-9187-CBD8-F11C-2065D90E4FA4}"/>
          </ac:picMkLst>
        </pc:picChg>
        <pc:cxnChg chg="del mod">
          <ac:chgData name="Tim Miller" userId="e118c78a-470c-4863-8b52-3aa598a6a1d5" providerId="ADAL" clId="{DE1BA0C2-F28D-4811-999B-1E124D1EED79}" dt="2024-03-20T20:16:24.336" v="108" actId="478"/>
          <ac:cxnSpMkLst>
            <pc:docMk/>
            <pc:sldMk cId="568881222" sldId="409"/>
            <ac:cxnSpMk id="59" creationId="{638DA778-4577-9CCE-2119-21F4110C611B}"/>
          </ac:cxnSpMkLst>
        </pc:cxnChg>
        <pc:cxnChg chg="mod">
          <ac:chgData name="Tim Miller" userId="e118c78a-470c-4863-8b52-3aa598a6a1d5" providerId="ADAL" clId="{DE1BA0C2-F28D-4811-999B-1E124D1EED79}" dt="2024-03-20T20:16:31.196" v="109" actId="14100"/>
          <ac:cxnSpMkLst>
            <pc:docMk/>
            <pc:sldMk cId="568881222" sldId="409"/>
            <ac:cxnSpMk id="63" creationId="{D63A7906-A061-E9CF-D8EF-84B3E648F17E}"/>
          </ac:cxnSpMkLst>
        </pc:cxnChg>
      </pc:sldChg>
      <pc:sldChg chg="modSp add mod">
        <pc:chgData name="Tim Miller" userId="e118c78a-470c-4863-8b52-3aa598a6a1d5" providerId="ADAL" clId="{DE1BA0C2-F28D-4811-999B-1E124D1EED79}" dt="2024-03-20T20:19:35.379" v="143" actId="20577"/>
        <pc:sldMkLst>
          <pc:docMk/>
          <pc:sldMk cId="3806392666" sldId="410"/>
        </pc:sldMkLst>
        <pc:spChg chg="mod">
          <ac:chgData name="Tim Miller" userId="e118c78a-470c-4863-8b52-3aa598a6a1d5" providerId="ADAL" clId="{DE1BA0C2-F28D-4811-999B-1E124D1EED79}" dt="2024-03-20T20:19:35.379" v="143" actId="20577"/>
          <ac:spMkLst>
            <pc:docMk/>
            <pc:sldMk cId="3806392666" sldId="410"/>
            <ac:spMk id="3" creationId="{00000000-0000-0000-0000-000000000000}"/>
          </ac:spMkLst>
        </pc:spChg>
      </pc:sldChg>
      <pc:sldChg chg="add del">
        <pc:chgData name="Tim Miller" userId="e118c78a-470c-4863-8b52-3aa598a6a1d5" providerId="ADAL" clId="{DE1BA0C2-F28D-4811-999B-1E124D1EED79}" dt="2024-03-20T20:33:23.821" v="171" actId="47"/>
        <pc:sldMkLst>
          <pc:docMk/>
          <pc:sldMk cId="54114766" sldId="411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445106264" sldId="412"/>
        </pc:sldMkLst>
      </pc:sldChg>
      <pc:sldChg chg="modSp add">
        <pc:chgData name="Tim Miller" userId="e118c78a-470c-4863-8b52-3aa598a6a1d5" providerId="ADAL" clId="{DE1BA0C2-F28D-4811-999B-1E124D1EED79}" dt="2024-03-20T23:24:24.859" v="488" actId="20577"/>
        <pc:sldMkLst>
          <pc:docMk/>
          <pc:sldMk cId="3382442081" sldId="413"/>
        </pc:sldMkLst>
        <pc:spChg chg="mod">
          <ac:chgData name="Tim Miller" userId="e118c78a-470c-4863-8b52-3aa598a6a1d5" providerId="ADAL" clId="{DE1BA0C2-F28D-4811-999B-1E124D1EED79}" dt="2024-03-20T23:24:24.859" v="488" actId="20577"/>
          <ac:spMkLst>
            <pc:docMk/>
            <pc:sldMk cId="3382442081" sldId="413"/>
            <ac:spMk id="5" creationId="{A9D5A209-E803-5DE4-3557-7C97798BBABE}"/>
          </ac:spMkLst>
        </pc:spChg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645376303" sldId="414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2717312330" sldId="415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4045434237" sldId="416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2720877453" sldId="417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72149338" sldId="418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139663950" sldId="419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2106913669" sldId="420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3347646361" sldId="421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2297455584" sldId="422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4165770327" sldId="423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3327558934" sldId="424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742245598" sldId="425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4151380106" sldId="426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2200939497" sldId="427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3792762829" sldId="428"/>
        </pc:sldMkLst>
      </pc:sldChg>
      <pc:sldChg chg="add">
        <pc:chgData name="Tim Miller" userId="e118c78a-470c-4863-8b52-3aa598a6a1d5" providerId="ADAL" clId="{DE1BA0C2-F28D-4811-999B-1E124D1EED79}" dt="2024-03-20T20:33:01.452" v="169"/>
        <pc:sldMkLst>
          <pc:docMk/>
          <pc:sldMk cId="1772410113" sldId="429"/>
        </pc:sldMkLst>
      </pc:sldChg>
      <pc:sldChg chg="add del">
        <pc:chgData name="Tim Miller" userId="e118c78a-470c-4863-8b52-3aa598a6a1d5" providerId="ADAL" clId="{DE1BA0C2-F28D-4811-999B-1E124D1EED79}" dt="2024-03-20T20:37:26.400" v="263" actId="47"/>
        <pc:sldMkLst>
          <pc:docMk/>
          <pc:sldMk cId="935957193" sldId="430"/>
        </pc:sldMkLst>
      </pc:sldChg>
      <pc:sldChg chg="addSp delSp modSp add mod ord delAnim modAnim">
        <pc:chgData name="Tim Miller" userId="e118c78a-470c-4863-8b52-3aa598a6a1d5" providerId="ADAL" clId="{DE1BA0C2-F28D-4811-999B-1E124D1EED79}" dt="2024-03-20T21:05:42.048" v="471" actId="478"/>
        <pc:sldMkLst>
          <pc:docMk/>
          <pc:sldMk cId="1818775007" sldId="431"/>
        </pc:sldMkLst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2" creationId="{5D8353BD-485D-C5F0-B6CC-8DB0C4C7E09D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3" creationId="{338578B5-5F77-64B2-3E0D-F210AFD53650}"/>
          </ac:spMkLst>
        </pc:spChg>
        <pc:spChg chg="del mod topLvl">
          <ac:chgData name="Tim Miller" userId="e118c78a-470c-4863-8b52-3aa598a6a1d5" providerId="ADAL" clId="{DE1BA0C2-F28D-4811-999B-1E124D1EED79}" dt="2024-03-20T20:40:02.400" v="284"/>
          <ac:spMkLst>
            <pc:docMk/>
            <pc:sldMk cId="1818775007" sldId="431"/>
            <ac:spMk id="5" creationId="{87DDC745-CAA4-6354-B3C3-385364489ECE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0" creationId="{C76326BB-8F47-6787-AE12-FD0AF0412F36}"/>
          </ac:spMkLst>
        </pc:spChg>
        <pc:spChg chg="mod topLvl">
          <ac:chgData name="Tim Miller" userId="e118c78a-470c-4863-8b52-3aa598a6a1d5" providerId="ADAL" clId="{DE1BA0C2-F28D-4811-999B-1E124D1EED79}" dt="2024-03-20T20:48:03.890" v="350" actId="20577"/>
          <ac:spMkLst>
            <pc:docMk/>
            <pc:sldMk cId="1818775007" sldId="431"/>
            <ac:spMk id="11" creationId="{B80AFAC2-8BDB-4E2A-494A-DE5ECE3409EA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2" creationId="{21B89A16-16AA-4E2C-F6C1-7CCE259148C5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3" creationId="{7C783A5D-97B8-F625-E040-D877C59D042C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4" creationId="{E20E09D2-742E-C688-3D8D-520DDC4A1ADA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5" creationId="{EE33C7D6-4F9C-E2B0-8B16-E75DF5FC8050}"/>
          </ac:spMkLst>
        </pc:spChg>
        <pc:spChg chg="mod topLvl">
          <ac:chgData name="Tim Miller" userId="e118c78a-470c-4863-8b52-3aa598a6a1d5" providerId="ADAL" clId="{DE1BA0C2-F28D-4811-999B-1E124D1EED79}" dt="2024-03-20T20:46:38.339" v="340" actId="1036"/>
          <ac:spMkLst>
            <pc:docMk/>
            <pc:sldMk cId="1818775007" sldId="431"/>
            <ac:spMk id="16" creationId="{F1BF3E10-5826-1EE9-A141-FF007533A084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21" creationId="{52395E79-917C-A3DD-A2FE-BD5A154A799B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23" creationId="{853DADFF-72AB-A117-3664-9F0EF6DFDC4C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0" creationId="{93A50B33-CEB6-EAEF-496D-CA9BEDDC4D47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4" creationId="{47733F1C-04E6-C3A4-7D13-DDEC7EE8AEDB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5" creationId="{EBAF7314-2F13-8A7F-C766-C83228FD1A42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6" creationId="{9B35F398-C50C-C746-4B26-DE9607814A84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7" creationId="{63E53225-0E20-CEBA-7EE2-2033B099EC05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8" creationId="{A646A131-E646-65DE-1838-006D1892A327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39" creationId="{21535FA3-6513-B5F4-F6AB-035A8F5A908D}"/>
          </ac:spMkLst>
        </pc:spChg>
        <pc:spChg chg="del">
          <ac:chgData name="Tim Miller" userId="e118c78a-470c-4863-8b52-3aa598a6a1d5" providerId="ADAL" clId="{DE1BA0C2-F28D-4811-999B-1E124D1EED79}" dt="2024-03-20T20:33:35.078" v="173" actId="478"/>
          <ac:spMkLst>
            <pc:docMk/>
            <pc:sldMk cId="1818775007" sldId="431"/>
            <ac:spMk id="40" creationId="{96528AEC-385E-988F-E782-BE09F8DD08C9}"/>
          </ac:spMkLst>
        </pc:spChg>
        <pc:spChg chg="add mod">
          <ac:chgData name="Tim Miller" userId="e118c78a-470c-4863-8b52-3aa598a6a1d5" providerId="ADAL" clId="{DE1BA0C2-F28D-4811-999B-1E124D1EED79}" dt="2024-03-20T20:38:20.216" v="264"/>
          <ac:spMkLst>
            <pc:docMk/>
            <pc:sldMk cId="1818775007" sldId="431"/>
            <ac:spMk id="42" creationId="{5DF57C40-AB8B-8EE8-742F-71FA7A462A12}"/>
          </ac:spMkLst>
        </pc:spChg>
        <pc:spChg chg="add del mod">
          <ac:chgData name="Tim Miller" userId="e118c78a-470c-4863-8b52-3aa598a6a1d5" providerId="ADAL" clId="{DE1BA0C2-F28D-4811-999B-1E124D1EED79}" dt="2024-03-20T20:39:31.406" v="275" actId="478"/>
          <ac:spMkLst>
            <pc:docMk/>
            <pc:sldMk cId="1818775007" sldId="431"/>
            <ac:spMk id="45" creationId="{488CFE59-8B35-EDAF-E6DC-FBF097AB27F1}"/>
          </ac:spMkLst>
        </pc:spChg>
        <pc:spChg chg="add mod">
          <ac:chgData name="Tim Miller" userId="e118c78a-470c-4863-8b52-3aa598a6a1d5" providerId="ADAL" clId="{DE1BA0C2-F28D-4811-999B-1E124D1EED79}" dt="2024-03-20T20:50:51.532" v="364" actId="1076"/>
          <ac:spMkLst>
            <pc:docMk/>
            <pc:sldMk cId="1818775007" sldId="431"/>
            <ac:spMk id="54" creationId="{C0CF7738-FBEC-F9E0-6AC8-CED663D54606}"/>
          </ac:spMkLst>
        </pc:spChg>
        <pc:spChg chg="add mod">
          <ac:chgData name="Tim Miller" userId="e118c78a-470c-4863-8b52-3aa598a6a1d5" providerId="ADAL" clId="{DE1BA0C2-F28D-4811-999B-1E124D1EED79}" dt="2024-03-20T20:42:41.606" v="295"/>
          <ac:spMkLst>
            <pc:docMk/>
            <pc:sldMk cId="1818775007" sldId="431"/>
            <ac:spMk id="60" creationId="{AFFFCFF8-4A83-E4E3-1A44-7BE840155389}"/>
          </ac:spMkLst>
        </pc:spChg>
        <pc:spChg chg="add mod">
          <ac:chgData name="Tim Miller" userId="e118c78a-470c-4863-8b52-3aa598a6a1d5" providerId="ADAL" clId="{DE1BA0C2-F28D-4811-999B-1E124D1EED79}" dt="2024-03-20T20:44:07.046" v="311" actId="1076"/>
          <ac:spMkLst>
            <pc:docMk/>
            <pc:sldMk cId="1818775007" sldId="431"/>
            <ac:spMk id="61" creationId="{ECF648DC-3534-5604-E912-CED25AEEEFFE}"/>
          </ac:spMkLst>
        </pc:spChg>
        <pc:spChg chg="mod">
          <ac:chgData name="Tim Miller" userId="e118c78a-470c-4863-8b52-3aa598a6a1d5" providerId="ADAL" clId="{DE1BA0C2-F28D-4811-999B-1E124D1EED79}" dt="2024-03-20T20:33:53.175" v="218" actId="20577"/>
          <ac:spMkLst>
            <pc:docMk/>
            <pc:sldMk cId="1818775007" sldId="431"/>
            <ac:spMk id="62" creationId="{4B05978D-4E19-BC8C-E3F8-A39FD740CFA7}"/>
          </ac:spMkLst>
        </pc:spChg>
        <pc:spChg chg="add mod">
          <ac:chgData name="Tim Miller" userId="e118c78a-470c-4863-8b52-3aa598a6a1d5" providerId="ADAL" clId="{DE1BA0C2-F28D-4811-999B-1E124D1EED79}" dt="2024-03-20T20:49:01.337" v="355" actId="1076"/>
          <ac:spMkLst>
            <pc:docMk/>
            <pc:sldMk cId="1818775007" sldId="431"/>
            <ac:spMk id="72" creationId="{7DF8C3F7-02BD-3F70-C733-C11A6673A703}"/>
          </ac:spMkLst>
        </pc:spChg>
        <pc:spChg chg="add mod">
          <ac:chgData name="Tim Miller" userId="e118c78a-470c-4863-8b52-3aa598a6a1d5" providerId="ADAL" clId="{DE1BA0C2-F28D-4811-999B-1E124D1EED79}" dt="2024-03-20T20:51:00.024" v="368" actId="113"/>
          <ac:spMkLst>
            <pc:docMk/>
            <pc:sldMk cId="1818775007" sldId="431"/>
            <ac:spMk id="73" creationId="{8C2EAAAE-FFAE-0DD4-9F0B-AE47FC5282D6}"/>
          </ac:spMkLst>
        </pc:spChg>
        <pc:spChg chg="add mod">
          <ac:chgData name="Tim Miller" userId="e118c78a-470c-4863-8b52-3aa598a6a1d5" providerId="ADAL" clId="{DE1BA0C2-F28D-4811-999B-1E124D1EED79}" dt="2024-03-20T20:51:54.920" v="374" actId="571"/>
          <ac:spMkLst>
            <pc:docMk/>
            <pc:sldMk cId="1818775007" sldId="431"/>
            <ac:spMk id="74" creationId="{3A9CD331-4713-BE0E-58BA-F9157458F783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75" creationId="{1673A03E-1ECB-B763-796E-216E1038B1E0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76" creationId="{183799D1-F44B-FB86-BBA8-39F6B0101731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2" creationId="{0F7FB3AE-B9ED-8CDA-04D0-7C9932687A8D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3" creationId="{EA7EC6FF-B371-928F-CA82-2B1813CAE2B7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4" creationId="{CEBF689C-7D3F-786A-3CCF-C9C29A54BC49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5" creationId="{C8CEF6B3-C776-4049-D88F-27B7F5D1B4D2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6" creationId="{3E30A35E-4806-1791-B89D-92B280F36023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7" creationId="{E6C5FA94-4132-1D6C-E291-D12D4D784D8B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88" creationId="{C1C5C679-8519-6C26-7A23-8EE77307FA13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91" creationId="{7CC75F76-500F-59B6-699D-0AF409BA7A28}"/>
          </ac:spMkLst>
        </pc:spChg>
        <pc:spChg chg="add del mod">
          <ac:chgData name="Tim Miller" userId="e118c78a-470c-4863-8b52-3aa598a6a1d5" providerId="ADAL" clId="{DE1BA0C2-F28D-4811-999B-1E124D1EED79}" dt="2024-03-20T21:05:42.048" v="471" actId="478"/>
          <ac:spMkLst>
            <pc:docMk/>
            <pc:sldMk cId="1818775007" sldId="431"/>
            <ac:spMk id="95" creationId="{9C824A14-B20B-602E-EDC3-8F7792D0D3E5}"/>
          </ac:spMkLst>
        </pc:spChg>
        <pc:spChg chg="add mod">
          <ac:chgData name="Tim Miller" userId="e118c78a-470c-4863-8b52-3aa598a6a1d5" providerId="ADAL" clId="{DE1BA0C2-F28D-4811-999B-1E124D1EED79}" dt="2024-03-20T20:58:49.654" v="440" actId="1076"/>
          <ac:spMkLst>
            <pc:docMk/>
            <pc:sldMk cId="1818775007" sldId="431"/>
            <ac:spMk id="96" creationId="{F2F84EEC-9DF4-F444-7CDA-CE6B675D1E17}"/>
          </ac:spMkLst>
        </pc:spChg>
        <pc:spChg chg="add mod">
          <ac:chgData name="Tim Miller" userId="e118c78a-470c-4863-8b52-3aa598a6a1d5" providerId="ADAL" clId="{DE1BA0C2-F28D-4811-999B-1E124D1EED79}" dt="2024-03-20T20:58:55.933" v="441" actId="1076"/>
          <ac:spMkLst>
            <pc:docMk/>
            <pc:sldMk cId="1818775007" sldId="431"/>
            <ac:spMk id="97" creationId="{31C59422-8A56-ED26-4E19-A4AA38A4ECEA}"/>
          </ac:spMkLst>
        </pc:spChg>
        <pc:spChg chg="add mod">
          <ac:chgData name="Tim Miller" userId="e118c78a-470c-4863-8b52-3aa598a6a1d5" providerId="ADAL" clId="{DE1BA0C2-F28D-4811-999B-1E124D1EED79}" dt="2024-03-20T20:56:04.046" v="412"/>
          <ac:spMkLst>
            <pc:docMk/>
            <pc:sldMk cId="1818775007" sldId="431"/>
            <ac:spMk id="98" creationId="{7E6F36C2-371A-7074-BF3C-F202FFBB2255}"/>
          </ac:spMkLst>
        </pc:spChg>
        <pc:grpChg chg="del mod">
          <ac:chgData name="Tim Miller" userId="e118c78a-470c-4863-8b52-3aa598a6a1d5" providerId="ADAL" clId="{DE1BA0C2-F28D-4811-999B-1E124D1EED79}" dt="2024-03-20T20:34:03" v="219" actId="165"/>
          <ac:grpSpMkLst>
            <pc:docMk/>
            <pc:sldMk cId="1818775007" sldId="431"/>
            <ac:grpSpMk id="18" creationId="{665AFA60-8CE5-09AC-FE45-6C32AE9EB535}"/>
          </ac:grpSpMkLst>
        </pc:grpChg>
        <pc:picChg chg="mod topLvl">
          <ac:chgData name="Tim Miller" userId="e118c78a-470c-4863-8b52-3aa598a6a1d5" providerId="ADAL" clId="{DE1BA0C2-F28D-4811-999B-1E124D1EED79}" dt="2024-03-20T20:46:38.339" v="340" actId="1036"/>
          <ac:picMkLst>
            <pc:docMk/>
            <pc:sldMk cId="1818775007" sldId="431"/>
            <ac:picMk id="4" creationId="{A0206857-7A0A-591C-6A15-4305316E9E58}"/>
          </ac:picMkLst>
        </pc:picChg>
        <pc:picChg chg="add mod">
          <ac:chgData name="Tim Miller" userId="e118c78a-470c-4863-8b52-3aa598a6a1d5" providerId="ADAL" clId="{DE1BA0C2-F28D-4811-999B-1E124D1EED79}" dt="2024-03-20T20:46:38.339" v="340" actId="1036"/>
          <ac:picMkLst>
            <pc:docMk/>
            <pc:sldMk cId="1818775007" sldId="431"/>
            <ac:picMk id="17" creationId="{1B304308-5A07-39BC-F895-C16014B33544}"/>
          </ac:picMkLst>
        </pc:picChg>
        <pc:picChg chg="del">
          <ac:chgData name="Tim Miller" userId="e118c78a-470c-4863-8b52-3aa598a6a1d5" providerId="ADAL" clId="{DE1BA0C2-F28D-4811-999B-1E124D1EED79}" dt="2024-03-20T20:33:35.078" v="173" actId="478"/>
          <ac:picMkLst>
            <pc:docMk/>
            <pc:sldMk cId="1818775007" sldId="431"/>
            <ac:picMk id="25" creationId="{70C33C0E-A339-538B-2797-8C680CDCDEFA}"/>
          </ac:picMkLst>
        </pc:picChg>
        <pc:picChg chg="add del mod">
          <ac:chgData name="Tim Miller" userId="e118c78a-470c-4863-8b52-3aa598a6a1d5" providerId="ADAL" clId="{DE1BA0C2-F28D-4811-999B-1E124D1EED79}" dt="2024-03-20T21:05:42.048" v="471" actId="478"/>
          <ac:picMkLst>
            <pc:docMk/>
            <pc:sldMk cId="1818775007" sldId="431"/>
            <ac:picMk id="77" creationId="{73A83F78-EE28-F2BA-282F-83D364770DD1}"/>
          </ac:picMkLst>
        </pc:picChg>
        <pc:picChg chg="add del mod">
          <ac:chgData name="Tim Miller" userId="e118c78a-470c-4863-8b52-3aa598a6a1d5" providerId="ADAL" clId="{DE1BA0C2-F28D-4811-999B-1E124D1EED79}" dt="2024-03-20T21:05:42.048" v="471" actId="478"/>
          <ac:picMkLst>
            <pc:docMk/>
            <pc:sldMk cId="1818775007" sldId="431"/>
            <ac:picMk id="89" creationId="{14017D4C-E5A1-E177-4D98-D5D8954A25E2}"/>
          </ac:picMkLst>
        </pc:picChg>
        <pc:cxnChg chg="mod topLvl">
          <ac:chgData name="Tim Miller" userId="e118c78a-470c-4863-8b52-3aa598a6a1d5" providerId="ADAL" clId="{DE1BA0C2-F28D-4811-999B-1E124D1EED79}" dt="2024-03-20T20:50:48.447" v="362" actId="1076"/>
          <ac:cxnSpMkLst>
            <pc:docMk/>
            <pc:sldMk cId="1818775007" sldId="431"/>
            <ac:cxnSpMk id="6" creationId="{1392097C-8D80-5241-9A28-287E595126CD}"/>
          </ac:cxnSpMkLst>
        </pc:cxnChg>
        <pc:cxnChg chg="mod topLvl">
          <ac:chgData name="Tim Miller" userId="e118c78a-470c-4863-8b52-3aa598a6a1d5" providerId="ADAL" clId="{DE1BA0C2-F28D-4811-999B-1E124D1EED79}" dt="2024-03-20T20:46:38.339" v="340" actId="1036"/>
          <ac:cxnSpMkLst>
            <pc:docMk/>
            <pc:sldMk cId="1818775007" sldId="431"/>
            <ac:cxnSpMk id="7" creationId="{A77EF4C5-22F4-AB61-F5CA-9EAAE5424F22}"/>
          </ac:cxnSpMkLst>
        </pc:cxnChg>
        <pc:cxnChg chg="mod topLvl">
          <ac:chgData name="Tim Miller" userId="e118c78a-470c-4863-8b52-3aa598a6a1d5" providerId="ADAL" clId="{DE1BA0C2-F28D-4811-999B-1E124D1EED79}" dt="2024-03-20T20:47:57.037" v="347" actId="1076"/>
          <ac:cxnSpMkLst>
            <pc:docMk/>
            <pc:sldMk cId="1818775007" sldId="431"/>
            <ac:cxnSpMk id="8" creationId="{F034FCB6-A938-87AA-065F-4BD0A030C525}"/>
          </ac:cxnSpMkLst>
        </pc:cxnChg>
        <pc:cxnChg chg="mod topLvl">
          <ac:chgData name="Tim Miller" userId="e118c78a-470c-4863-8b52-3aa598a6a1d5" providerId="ADAL" clId="{DE1BA0C2-F28D-4811-999B-1E124D1EED79}" dt="2024-03-20T20:46:38.339" v="340" actId="1036"/>
          <ac:cxnSpMkLst>
            <pc:docMk/>
            <pc:sldMk cId="1818775007" sldId="431"/>
            <ac:cxnSpMk id="9" creationId="{B901F810-5C45-9393-F221-09E89A060C26}"/>
          </ac:cxnSpMkLst>
        </pc:cxnChg>
        <pc:cxnChg chg="del mod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26" creationId="{469F15A6-8D23-E84E-FC9D-68DEB917A929}"/>
          </ac:cxnSpMkLst>
        </pc:cxnChg>
        <pc:cxnChg chg="del mod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27" creationId="{31826A97-198B-1F16-DC10-3BCAC8A7C5B0}"/>
          </ac:cxnSpMkLst>
        </pc:cxnChg>
        <pc:cxnChg chg="del mod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28" creationId="{16F12C71-5CFC-50AE-075B-8AB4CB472A53}"/>
          </ac:cxnSpMkLst>
        </pc:cxnChg>
        <pc:cxnChg chg="del mod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29" creationId="{D9CF696A-24D3-845A-D6F9-69261D632557}"/>
          </ac:cxnSpMkLst>
        </pc:cxnChg>
        <pc:cxnChg chg="add mod">
          <ac:chgData name="Tim Miller" userId="e118c78a-470c-4863-8b52-3aa598a6a1d5" providerId="ADAL" clId="{DE1BA0C2-F28D-4811-999B-1E124D1EED79}" dt="2024-03-20T20:46:38.339" v="340" actId="1036"/>
          <ac:cxnSpMkLst>
            <pc:docMk/>
            <pc:sldMk cId="1818775007" sldId="431"/>
            <ac:cxnSpMk id="43" creationId="{16BB9F4C-46C5-B8C0-85A7-E05CF220E96B}"/>
          </ac:cxnSpMkLst>
        </pc:cxnChg>
        <pc:cxnChg chg="del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47" creationId="{11A2A234-A7B7-5E4A-6547-C8028B2F6658}"/>
          </ac:cxnSpMkLst>
        </pc:cxnChg>
        <pc:cxnChg chg="del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49" creationId="{8EBCC732-81F6-B464-85B6-BC70C4694833}"/>
          </ac:cxnSpMkLst>
        </pc:cxnChg>
        <pc:cxnChg chg="del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50" creationId="{9DD3122F-6E15-35BB-401A-71197F6BBC4E}"/>
          </ac:cxnSpMkLst>
        </pc:cxnChg>
        <pc:cxnChg chg="del">
          <ac:chgData name="Tim Miller" userId="e118c78a-470c-4863-8b52-3aa598a6a1d5" providerId="ADAL" clId="{DE1BA0C2-F28D-4811-999B-1E124D1EED79}" dt="2024-03-20T20:33:35.078" v="173" actId="478"/>
          <ac:cxnSpMkLst>
            <pc:docMk/>
            <pc:sldMk cId="1818775007" sldId="431"/>
            <ac:cxnSpMk id="51" creationId="{6BE55B32-89DC-7B1A-57DB-3E2ACB8BD035}"/>
          </ac:cxnSpMkLst>
        </pc:cxnChg>
        <pc:cxnChg chg="add mod">
          <ac:chgData name="Tim Miller" userId="e118c78a-470c-4863-8b52-3aa598a6a1d5" providerId="ADAL" clId="{DE1BA0C2-F28D-4811-999B-1E124D1EED79}" dt="2024-03-20T20:47:57.037" v="347" actId="1076"/>
          <ac:cxnSpMkLst>
            <pc:docMk/>
            <pc:sldMk cId="1818775007" sldId="431"/>
            <ac:cxnSpMk id="66" creationId="{429ACC59-8DF7-A28A-C3BF-0BA54DE3F2D9}"/>
          </ac:cxnSpMkLst>
        </pc:cxnChg>
        <pc:cxnChg chg="add mod">
          <ac:chgData name="Tim Miller" userId="e118c78a-470c-4863-8b52-3aa598a6a1d5" providerId="ADAL" clId="{DE1BA0C2-F28D-4811-999B-1E124D1EED79}" dt="2024-03-20T20:45:04.757" v="324" actId="1076"/>
          <ac:cxnSpMkLst>
            <pc:docMk/>
            <pc:sldMk cId="1818775007" sldId="431"/>
            <ac:cxnSpMk id="68" creationId="{7F867E65-3053-A311-D7C8-1F579296DCF5}"/>
          </ac:cxnSpMkLst>
        </pc:cxnChg>
        <pc:cxnChg chg="add mod">
          <ac:chgData name="Tim Miller" userId="e118c78a-470c-4863-8b52-3aa598a6a1d5" providerId="ADAL" clId="{DE1BA0C2-F28D-4811-999B-1E124D1EED79}" dt="2024-03-20T20:46:38.339" v="340" actId="1036"/>
          <ac:cxnSpMkLst>
            <pc:docMk/>
            <pc:sldMk cId="1818775007" sldId="431"/>
            <ac:cxnSpMk id="70" creationId="{E34B2DC7-87BE-1208-37B8-F5AAACCBBF4B}"/>
          </ac:cxnSpMkLst>
        </pc:cxnChg>
        <pc:cxnChg chg="add mod">
          <ac:chgData name="Tim Miller" userId="e118c78a-470c-4863-8b52-3aa598a6a1d5" providerId="ADAL" clId="{DE1BA0C2-F28D-4811-999B-1E124D1EED79}" dt="2024-03-20T20:46:38.339" v="340" actId="1036"/>
          <ac:cxnSpMkLst>
            <pc:docMk/>
            <pc:sldMk cId="1818775007" sldId="431"/>
            <ac:cxnSpMk id="71" creationId="{FDE5C791-4BAD-5901-87C0-61DD50AE281F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78" creationId="{43F021C4-3C14-F60E-877C-40B128E5F994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79" creationId="{CEE9724D-815B-BF32-BB9F-2B44DDC58566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80" creationId="{A87A09B0-483D-FCE8-6318-7AF0FF9F8D5D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81" creationId="{1A03A5F3-0945-9588-2B87-284507B50B9C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90" creationId="{9C02F3CD-84D8-5D66-FD93-92FB67768136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92" creationId="{05582290-23E3-070F-3CB0-C5E386D6F1B0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93" creationId="{8E97443F-17B4-930F-130B-07D8573BA699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94" creationId="{BEDEF1F3-D288-3ABB-D16F-09D58444FE7D}"/>
          </ac:cxnSpMkLst>
        </pc:cxnChg>
        <pc:cxnChg chg="add del mod">
          <ac:chgData name="Tim Miller" userId="e118c78a-470c-4863-8b52-3aa598a6a1d5" providerId="ADAL" clId="{DE1BA0C2-F28D-4811-999B-1E124D1EED79}" dt="2024-03-20T21:05:31.962" v="468" actId="478"/>
          <ac:cxnSpMkLst>
            <pc:docMk/>
            <pc:sldMk cId="1818775007" sldId="431"/>
            <ac:cxnSpMk id="99" creationId="{7685AAD7-49EA-4879-7771-2DDBC2D2366C}"/>
          </ac:cxnSpMkLst>
        </pc:cxnChg>
        <pc:cxnChg chg="add del mod">
          <ac:chgData name="Tim Miller" userId="e118c78a-470c-4863-8b52-3aa598a6a1d5" providerId="ADAL" clId="{DE1BA0C2-F28D-4811-999B-1E124D1EED79}" dt="2024-03-20T21:05:42.048" v="471" actId="478"/>
          <ac:cxnSpMkLst>
            <pc:docMk/>
            <pc:sldMk cId="1818775007" sldId="431"/>
            <ac:cxnSpMk id="100" creationId="{6D281EAD-4FA8-5CD9-18C2-7B81F7B79C0B}"/>
          </ac:cxnSpMkLst>
        </pc:cxnChg>
        <pc:cxnChg chg="add del mod">
          <ac:chgData name="Tim Miller" userId="e118c78a-470c-4863-8b52-3aa598a6a1d5" providerId="ADAL" clId="{DE1BA0C2-F28D-4811-999B-1E124D1EED79}" dt="2024-03-20T21:05:36.243" v="470" actId="478"/>
          <ac:cxnSpMkLst>
            <pc:docMk/>
            <pc:sldMk cId="1818775007" sldId="431"/>
            <ac:cxnSpMk id="101" creationId="{4CC0EDF9-BAE8-8125-BB2D-EBB4D96AE0DD}"/>
          </ac:cxnSpMkLst>
        </pc:cxnChg>
        <pc:cxnChg chg="add del mod">
          <ac:chgData name="Tim Miller" userId="e118c78a-470c-4863-8b52-3aa598a6a1d5" providerId="ADAL" clId="{DE1BA0C2-F28D-4811-999B-1E124D1EED79}" dt="2024-03-20T21:05:33.118" v="469" actId="478"/>
          <ac:cxnSpMkLst>
            <pc:docMk/>
            <pc:sldMk cId="1818775007" sldId="431"/>
            <ac:cxnSpMk id="102" creationId="{78C91B31-9F64-F7B6-543A-3D0996EAB9A7}"/>
          </ac:cxnSpMkLst>
        </pc:cxnChg>
      </pc:sldChg>
      <pc:sldChg chg="addSp delSp modSp add mod modAnim">
        <pc:chgData name="Tim Miller" userId="e118c78a-470c-4863-8b52-3aa598a6a1d5" providerId="ADAL" clId="{DE1BA0C2-F28D-4811-999B-1E124D1EED79}" dt="2024-03-20T22:34:15.202" v="479"/>
        <pc:sldMkLst>
          <pc:docMk/>
          <pc:sldMk cId="1029877611" sldId="432"/>
        </pc:sldMkLst>
        <pc:spChg chg="add del mod">
          <ac:chgData name="Tim Miller" userId="e118c78a-470c-4863-8b52-3aa598a6a1d5" providerId="ADAL" clId="{DE1BA0C2-F28D-4811-999B-1E124D1EED79}" dt="2024-03-20T21:05:04.006" v="463" actId="21"/>
          <ac:spMkLst>
            <pc:docMk/>
            <pc:sldMk cId="1029877611" sldId="432"/>
            <ac:spMk id="18" creationId="{2446EA2F-13EF-94DC-C6F7-80A4A7EDF2E1}"/>
          </ac:spMkLst>
        </pc:spChg>
        <pc:spChg chg="add del mod">
          <ac:chgData name="Tim Miller" userId="e118c78a-470c-4863-8b52-3aa598a6a1d5" providerId="ADAL" clId="{DE1BA0C2-F28D-4811-999B-1E124D1EED79}" dt="2024-03-20T21:05:05.880" v="464" actId="1076"/>
          <ac:spMkLst>
            <pc:docMk/>
            <pc:sldMk cId="1029877611" sldId="432"/>
            <ac:spMk id="62" creationId="{4B05978D-4E19-BC8C-E3F8-A39FD740CFA7}"/>
          </ac:spMkLst>
        </pc:spChg>
        <pc:cxnChg chg="del">
          <ac:chgData name="Tim Miller" userId="e118c78a-470c-4863-8b52-3aa598a6a1d5" providerId="ADAL" clId="{DE1BA0C2-F28D-4811-999B-1E124D1EED79}" dt="2024-03-20T22:32:26.385" v="474" actId="478"/>
          <ac:cxnSpMkLst>
            <pc:docMk/>
            <pc:sldMk cId="1029877611" sldId="432"/>
            <ac:cxnSpMk id="99" creationId="{7685AAD7-49EA-4879-7771-2DDBC2D2366C}"/>
          </ac:cxnSpMkLst>
        </pc:cxnChg>
        <pc:cxnChg chg="add del mod">
          <ac:chgData name="Tim Miller" userId="e118c78a-470c-4863-8b52-3aa598a6a1d5" providerId="ADAL" clId="{DE1BA0C2-F28D-4811-999B-1E124D1EED79}" dt="2024-03-20T22:32:22.465" v="473" actId="14100"/>
          <ac:cxnSpMkLst>
            <pc:docMk/>
            <pc:sldMk cId="1029877611" sldId="432"/>
            <ac:cxnSpMk id="102" creationId="{78C91B31-9F64-F7B6-543A-3D0996EAB9A7}"/>
          </ac:cxnSpMkLst>
        </pc:cxnChg>
      </pc:sldChg>
      <pc:sldChg chg="add del">
        <pc:chgData name="Tim Miller" userId="e118c78a-470c-4863-8b52-3aa598a6a1d5" providerId="ADAL" clId="{DE1BA0C2-F28D-4811-999B-1E124D1EED79}" dt="2024-03-20T20:53:59.221" v="385"/>
        <pc:sldMkLst>
          <pc:docMk/>
          <pc:sldMk cId="1662903898" sldId="432"/>
        </pc:sldMkLst>
      </pc:sldChg>
      <pc:sldChg chg="add del setBg">
        <pc:chgData name="Tim Miller" userId="e118c78a-470c-4863-8b52-3aa598a6a1d5" providerId="ADAL" clId="{DE1BA0C2-F28D-4811-999B-1E124D1EED79}" dt="2024-03-20T23:58:43.881" v="568"/>
        <pc:sldMkLst>
          <pc:docMk/>
          <pc:sldMk cId="3781361815" sldId="433"/>
        </pc:sldMkLst>
      </pc:sldChg>
    </pc:docChg>
  </pc:docChgLst>
  <pc:docChgLst>
    <pc:chgData name="Timothy Miller" userId="92f9a0d9-564f-4817-a007-aa737ec86ca3" providerId="ADAL" clId="{B3E18CCF-6EEF-483B-BF8C-C0D8126413A1}"/>
    <pc:docChg chg="undo custSel addSld delSld modSld sldOrd modMainMaster">
      <pc:chgData name="Timothy Miller" userId="92f9a0d9-564f-4817-a007-aa737ec86ca3" providerId="ADAL" clId="{B3E18CCF-6EEF-483B-BF8C-C0D8126413A1}" dt="2022-06-27T23:57:06.665" v="5824" actId="20577"/>
      <pc:docMkLst>
        <pc:docMk/>
      </pc:docMkLst>
      <pc:sldChg chg="addSp delSp mod modShow">
        <pc:chgData name="Timothy Miller" userId="92f9a0d9-564f-4817-a007-aa737ec86ca3" providerId="ADAL" clId="{B3E18CCF-6EEF-483B-BF8C-C0D8126413A1}" dt="2022-06-22T20:35:20.409" v="64" actId="729"/>
        <pc:sldMkLst>
          <pc:docMk/>
          <pc:sldMk cId="0" sldId="256"/>
        </pc:sldMkLst>
        <pc:grpChg chg="add del">
          <ac:chgData name="Timothy Miller" userId="92f9a0d9-564f-4817-a007-aa737ec86ca3" providerId="ADAL" clId="{B3E18CCF-6EEF-483B-BF8C-C0D8126413A1}" dt="2022-06-22T20:30:05.226" v="13" actId="478"/>
          <ac:grpSpMkLst>
            <pc:docMk/>
            <pc:sldMk cId="0" sldId="256"/>
            <ac:grpSpMk id="2" creationId="{00000000-0000-0000-0000-000000000000}"/>
          </ac:grpSpMkLst>
        </pc:grpChg>
      </pc:sldChg>
      <pc:sldChg chg="addSp modSp mod modAnim">
        <pc:chgData name="Timothy Miller" userId="92f9a0d9-564f-4817-a007-aa737ec86ca3" providerId="ADAL" clId="{B3E18CCF-6EEF-483B-BF8C-C0D8126413A1}" dt="2022-06-27T23:52:05.848" v="5789" actId="1076"/>
        <pc:sldMkLst>
          <pc:docMk/>
          <pc:sldMk cId="0" sldId="257"/>
        </pc:sldMkLst>
        <pc:spChg chg="add mod">
          <ac:chgData name="Timothy Miller" userId="92f9a0d9-564f-4817-a007-aa737ec86ca3" providerId="ADAL" clId="{B3E18CCF-6EEF-483B-BF8C-C0D8126413A1}" dt="2022-06-27T23:52:05.848" v="5789" actId="1076"/>
          <ac:spMkLst>
            <pc:docMk/>
            <pc:sldMk cId="0" sldId="257"/>
            <ac:spMk id="26" creationId="{ABD17BD9-5F19-800D-2B4E-5414A8185330}"/>
          </ac:spMkLst>
        </pc:spChg>
      </pc:sldChg>
      <pc:sldChg chg="mod modShow">
        <pc:chgData name="Timothy Miller" userId="92f9a0d9-564f-4817-a007-aa737ec86ca3" providerId="ADAL" clId="{B3E18CCF-6EEF-483B-BF8C-C0D8126413A1}" dt="2022-06-22T20:35:28.245" v="65" actId="729"/>
        <pc:sldMkLst>
          <pc:docMk/>
          <pc:sldMk cId="0" sldId="259"/>
        </pc:sldMkLst>
      </pc:sldChg>
      <pc:sldChg chg="del modAnim">
        <pc:chgData name="Timothy Miller" userId="92f9a0d9-564f-4817-a007-aa737ec86ca3" providerId="ADAL" clId="{B3E18CCF-6EEF-483B-BF8C-C0D8126413A1}" dt="2022-06-27T07:54:43.097" v="5592" actId="47"/>
        <pc:sldMkLst>
          <pc:docMk/>
          <pc:sldMk cId="0" sldId="261"/>
        </pc:sldMkLst>
      </pc:sldChg>
      <pc:sldChg chg="mod modShow">
        <pc:chgData name="Timothy Miller" userId="92f9a0d9-564f-4817-a007-aa737ec86ca3" providerId="ADAL" clId="{B3E18CCF-6EEF-483B-BF8C-C0D8126413A1}" dt="2022-06-27T23:53:22.053" v="5791" actId="729"/>
        <pc:sldMkLst>
          <pc:docMk/>
          <pc:sldMk cId="909277942" sldId="266"/>
        </pc:sldMkLst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438544881" sldId="269"/>
        </pc:sldMkLst>
      </pc:sldChg>
      <pc:sldChg chg="modSp mod modShow">
        <pc:chgData name="Timothy Miller" userId="92f9a0d9-564f-4817-a007-aa737ec86ca3" providerId="ADAL" clId="{B3E18CCF-6EEF-483B-BF8C-C0D8126413A1}" dt="2022-06-25T21:50:56.220" v="1396" actId="20577"/>
        <pc:sldMkLst>
          <pc:docMk/>
          <pc:sldMk cId="0" sldId="270"/>
        </pc:sldMkLst>
        <pc:spChg chg="mod">
          <ac:chgData name="Timothy Miller" userId="92f9a0d9-564f-4817-a007-aa737ec86ca3" providerId="ADAL" clId="{B3E18CCF-6EEF-483B-BF8C-C0D8126413A1}" dt="2022-06-25T21:50:56.220" v="1396" actId="20577"/>
          <ac:spMkLst>
            <pc:docMk/>
            <pc:sldMk cId="0" sldId="270"/>
            <ac:spMk id="11" creationId="{F627A242-9A42-4969-BFCD-4A4C3520E488}"/>
          </ac:spMkLst>
        </pc:spChg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1329991063" sldId="271"/>
        </pc:sldMkLst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2648442136" sldId="272"/>
        </pc:sldMkLst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737285419" sldId="273"/>
        </pc:sldMkLst>
      </pc:sldChg>
      <pc:sldChg chg="addSp delSp modSp mod">
        <pc:chgData name="Timothy Miller" userId="92f9a0d9-564f-4817-a007-aa737ec86ca3" providerId="ADAL" clId="{B3E18CCF-6EEF-483B-BF8C-C0D8126413A1}" dt="2022-06-27T07:49:55.190" v="5432" actId="14100"/>
        <pc:sldMkLst>
          <pc:docMk/>
          <pc:sldMk cId="0" sldId="274"/>
        </pc:sldMkLst>
        <pc:spChg chg="mod">
          <ac:chgData name="Timothy Miller" userId="92f9a0d9-564f-4817-a007-aa737ec86ca3" providerId="ADAL" clId="{B3E18CCF-6EEF-483B-BF8C-C0D8126413A1}" dt="2022-06-27T07:49:55.190" v="5432" actId="14100"/>
          <ac:spMkLst>
            <pc:docMk/>
            <pc:sldMk cId="0" sldId="274"/>
            <ac:spMk id="3" creationId="{00000000-0000-0000-0000-000000000000}"/>
          </ac:spMkLst>
        </pc:spChg>
        <pc:picChg chg="add del mod">
          <ac:chgData name="Timothy Miller" userId="92f9a0d9-564f-4817-a007-aa737ec86ca3" providerId="ADAL" clId="{B3E18CCF-6EEF-483B-BF8C-C0D8126413A1}" dt="2022-06-27T07:49:44.978" v="5430"/>
          <ac:picMkLst>
            <pc:docMk/>
            <pc:sldMk cId="0" sldId="274"/>
            <ac:picMk id="11" creationId="{5A6644C0-98DA-1D53-8BDA-4011C8D32186}"/>
          </ac:picMkLst>
        </pc:picChg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3230807553" sldId="275"/>
        </pc:sldMkLst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2358124008" sldId="276"/>
        </pc:sldMkLst>
      </pc:sldChg>
      <pc:sldChg chg="addSp delSp modSp mod modClrScheme chgLayout">
        <pc:chgData name="Timothy Miller" userId="92f9a0d9-564f-4817-a007-aa737ec86ca3" providerId="ADAL" clId="{B3E18CCF-6EEF-483B-BF8C-C0D8126413A1}" dt="2022-06-27T07:52:42.928" v="5576" actId="20577"/>
        <pc:sldMkLst>
          <pc:docMk/>
          <pc:sldMk cId="3580540320" sldId="298"/>
        </pc:sldMkLst>
        <pc:spChg chg="mod ord">
          <ac:chgData name="Timothy Miller" userId="92f9a0d9-564f-4817-a007-aa737ec86ca3" providerId="ADAL" clId="{B3E18CCF-6EEF-483B-BF8C-C0D8126413A1}" dt="2022-06-27T07:51:00.025" v="5435" actId="700"/>
          <ac:spMkLst>
            <pc:docMk/>
            <pc:sldMk cId="3580540320" sldId="298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2:42.928" v="5576" actId="20577"/>
          <ac:spMkLst>
            <pc:docMk/>
            <pc:sldMk cId="3580540320" sldId="298"/>
            <ac:spMk id="46" creationId="{2494F9B5-4191-334C-1B2B-067BDD4FD393}"/>
          </ac:spMkLst>
        </pc:spChg>
        <pc:picChg chg="del">
          <ac:chgData name="Timothy Miller" userId="92f9a0d9-564f-4817-a007-aa737ec86ca3" providerId="ADAL" clId="{B3E18CCF-6EEF-483B-BF8C-C0D8126413A1}" dt="2022-06-27T07:50:54.315" v="5434" actId="478"/>
          <ac:picMkLst>
            <pc:docMk/>
            <pc:sldMk cId="3580540320" sldId="298"/>
            <ac:picMk id="8" creationId="{557CDEDA-B9F6-474A-AFF5-4D19CE6FA92E}"/>
          </ac:picMkLst>
        </pc:picChg>
      </pc:sldChg>
      <pc:sldChg chg="addSp delSp modSp mod modClrScheme chgLayout">
        <pc:chgData name="Timothy Miller" userId="92f9a0d9-564f-4817-a007-aa737ec86ca3" providerId="ADAL" clId="{B3E18CCF-6EEF-483B-BF8C-C0D8126413A1}" dt="2022-06-27T07:53:20.165" v="5583" actId="700"/>
        <pc:sldMkLst>
          <pc:docMk/>
          <pc:sldMk cId="3843590391" sldId="299"/>
        </pc:sldMkLst>
        <pc:spChg chg="mod ord">
          <ac:chgData name="Timothy Miller" userId="92f9a0d9-564f-4817-a007-aa737ec86ca3" providerId="ADAL" clId="{B3E18CCF-6EEF-483B-BF8C-C0D8126413A1}" dt="2022-06-27T07:53:20.165" v="5583" actId="700"/>
          <ac:spMkLst>
            <pc:docMk/>
            <pc:sldMk cId="3843590391" sldId="299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2:51.879" v="5577"/>
          <ac:spMkLst>
            <pc:docMk/>
            <pc:sldMk cId="3843590391" sldId="299"/>
            <ac:spMk id="46" creationId="{6D1FF4B1-982C-7417-7539-D934DBD19391}"/>
          </ac:spMkLst>
        </pc:spChg>
        <pc:picChg chg="del">
          <ac:chgData name="Timothy Miller" userId="92f9a0d9-564f-4817-a007-aa737ec86ca3" providerId="ADAL" clId="{B3E18CCF-6EEF-483B-BF8C-C0D8126413A1}" dt="2022-06-27T07:53:16.917" v="5582" actId="478"/>
          <ac:picMkLst>
            <pc:docMk/>
            <pc:sldMk cId="3843590391" sldId="299"/>
            <ac:picMk id="8" creationId="{557CDEDA-B9F6-474A-AFF5-4D19CE6FA92E}"/>
          </ac:picMkLst>
        </pc:picChg>
      </pc:sldChg>
      <pc:sldChg chg="addSp delSp modSp mod modClrScheme chgLayout">
        <pc:chgData name="Timothy Miller" userId="92f9a0d9-564f-4817-a007-aa737ec86ca3" providerId="ADAL" clId="{B3E18CCF-6EEF-483B-BF8C-C0D8126413A1}" dt="2022-06-27T07:53:54.536" v="5589" actId="700"/>
        <pc:sldMkLst>
          <pc:docMk/>
          <pc:sldMk cId="336715074" sldId="300"/>
        </pc:sldMkLst>
        <pc:spChg chg="mod ord">
          <ac:chgData name="Timothy Miller" userId="92f9a0d9-564f-4817-a007-aa737ec86ca3" providerId="ADAL" clId="{B3E18CCF-6EEF-483B-BF8C-C0D8126413A1}" dt="2022-06-27T07:53:54.536" v="5589" actId="700"/>
          <ac:spMkLst>
            <pc:docMk/>
            <pc:sldMk cId="336715074" sldId="300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2:59.223" v="5580"/>
          <ac:spMkLst>
            <pc:docMk/>
            <pc:sldMk cId="336715074" sldId="300"/>
            <ac:spMk id="46" creationId="{E598CBBD-52E2-AC60-07F8-2AD18D239C70}"/>
          </ac:spMkLst>
        </pc:spChg>
        <pc:picChg chg="del">
          <ac:chgData name="Timothy Miller" userId="92f9a0d9-564f-4817-a007-aa737ec86ca3" providerId="ADAL" clId="{B3E18CCF-6EEF-483B-BF8C-C0D8126413A1}" dt="2022-06-27T07:53:51.295" v="5588" actId="478"/>
          <ac:picMkLst>
            <pc:docMk/>
            <pc:sldMk cId="336715074" sldId="300"/>
            <ac:picMk id="8" creationId="{557CDEDA-B9F6-474A-AFF5-4D19CE6FA92E}"/>
          </ac:picMkLst>
        </pc:picChg>
      </pc:sldChg>
      <pc:sldChg chg="addSp delSp modSp mod modClrScheme chgLayout">
        <pc:chgData name="Timothy Miller" userId="92f9a0d9-564f-4817-a007-aa737ec86ca3" providerId="ADAL" clId="{B3E18CCF-6EEF-483B-BF8C-C0D8126413A1}" dt="2022-06-27T07:54:01.058" v="5591" actId="700"/>
        <pc:sldMkLst>
          <pc:docMk/>
          <pc:sldMk cId="2624823316" sldId="301"/>
        </pc:sldMkLst>
        <pc:spChg chg="mod ord">
          <ac:chgData name="Timothy Miller" userId="92f9a0d9-564f-4817-a007-aa737ec86ca3" providerId="ADAL" clId="{B3E18CCF-6EEF-483B-BF8C-C0D8126413A1}" dt="2022-06-27T07:54:01.058" v="5591" actId="700"/>
          <ac:spMkLst>
            <pc:docMk/>
            <pc:sldMk cId="2624823316" sldId="301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3:00.931" v="5581"/>
          <ac:spMkLst>
            <pc:docMk/>
            <pc:sldMk cId="2624823316" sldId="301"/>
            <ac:spMk id="46" creationId="{0E42F141-8E70-5620-D621-B9EC79BC97D1}"/>
          </ac:spMkLst>
        </pc:spChg>
        <pc:picChg chg="del">
          <ac:chgData name="Timothy Miller" userId="92f9a0d9-564f-4817-a007-aa737ec86ca3" providerId="ADAL" clId="{B3E18CCF-6EEF-483B-BF8C-C0D8126413A1}" dt="2022-06-27T07:53:57.773" v="5590" actId="478"/>
          <ac:picMkLst>
            <pc:docMk/>
            <pc:sldMk cId="2624823316" sldId="301"/>
            <ac:picMk id="8" creationId="{557CDEDA-B9F6-474A-AFF5-4D19CE6FA92E}"/>
          </ac:picMkLst>
        </pc:picChg>
      </pc:sldChg>
      <pc:sldChg chg="addSp delSp modSp mod modClrScheme chgLayout">
        <pc:chgData name="Timothy Miller" userId="92f9a0d9-564f-4817-a007-aa737ec86ca3" providerId="ADAL" clId="{B3E18CCF-6EEF-483B-BF8C-C0D8126413A1}" dt="2022-06-27T07:53:40.656" v="5585" actId="700"/>
        <pc:sldMkLst>
          <pc:docMk/>
          <pc:sldMk cId="3174028102" sldId="302"/>
        </pc:sldMkLst>
        <pc:spChg chg="mod ord">
          <ac:chgData name="Timothy Miller" userId="92f9a0d9-564f-4817-a007-aa737ec86ca3" providerId="ADAL" clId="{B3E18CCF-6EEF-483B-BF8C-C0D8126413A1}" dt="2022-06-27T07:53:40.656" v="5585" actId="700"/>
          <ac:spMkLst>
            <pc:docMk/>
            <pc:sldMk cId="3174028102" sldId="302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2:55.022" v="5578"/>
          <ac:spMkLst>
            <pc:docMk/>
            <pc:sldMk cId="3174028102" sldId="302"/>
            <ac:spMk id="46" creationId="{0B7CCE4C-C240-BCC9-6B6C-DFFDBA93C48F}"/>
          </ac:spMkLst>
        </pc:spChg>
        <pc:picChg chg="del">
          <ac:chgData name="Timothy Miller" userId="92f9a0d9-564f-4817-a007-aa737ec86ca3" providerId="ADAL" clId="{B3E18CCF-6EEF-483B-BF8C-C0D8126413A1}" dt="2022-06-27T07:53:34.339" v="5584" actId="478"/>
          <ac:picMkLst>
            <pc:docMk/>
            <pc:sldMk cId="3174028102" sldId="302"/>
            <ac:picMk id="8" creationId="{557CDEDA-B9F6-474A-AFF5-4D19CE6FA92E}"/>
          </ac:picMkLst>
        </pc:picChg>
      </pc:sldChg>
      <pc:sldChg chg="addSp delSp modSp mod modClrScheme chgLayout">
        <pc:chgData name="Timothy Miller" userId="92f9a0d9-564f-4817-a007-aa737ec86ca3" providerId="ADAL" clId="{B3E18CCF-6EEF-483B-BF8C-C0D8126413A1}" dt="2022-06-27T07:53:47.736" v="5587" actId="700"/>
        <pc:sldMkLst>
          <pc:docMk/>
          <pc:sldMk cId="3002418046" sldId="303"/>
        </pc:sldMkLst>
        <pc:spChg chg="mod ord">
          <ac:chgData name="Timothy Miller" userId="92f9a0d9-564f-4817-a007-aa737ec86ca3" providerId="ADAL" clId="{B3E18CCF-6EEF-483B-BF8C-C0D8126413A1}" dt="2022-06-27T07:53:47.736" v="5587" actId="700"/>
          <ac:spMkLst>
            <pc:docMk/>
            <pc:sldMk cId="3002418046" sldId="303"/>
            <ac:spMk id="5" creationId="{00000000-0000-0000-0000-000000000000}"/>
          </ac:spMkLst>
        </pc:spChg>
        <pc:spChg chg="add mod">
          <ac:chgData name="Timothy Miller" userId="92f9a0d9-564f-4817-a007-aa737ec86ca3" providerId="ADAL" clId="{B3E18CCF-6EEF-483B-BF8C-C0D8126413A1}" dt="2022-06-27T07:52:56.544" v="5579"/>
          <ac:spMkLst>
            <pc:docMk/>
            <pc:sldMk cId="3002418046" sldId="303"/>
            <ac:spMk id="46" creationId="{BD50A063-70C4-3C44-D64C-398E667C4EA6}"/>
          </ac:spMkLst>
        </pc:spChg>
        <pc:picChg chg="del">
          <ac:chgData name="Timothy Miller" userId="92f9a0d9-564f-4817-a007-aa737ec86ca3" providerId="ADAL" clId="{B3E18CCF-6EEF-483B-BF8C-C0D8126413A1}" dt="2022-06-27T07:53:44.073" v="5586" actId="478"/>
          <ac:picMkLst>
            <pc:docMk/>
            <pc:sldMk cId="3002418046" sldId="303"/>
            <ac:picMk id="8" creationId="{557CDEDA-B9F6-474A-AFF5-4D19CE6FA92E}"/>
          </ac:picMkLst>
        </pc:picChg>
      </pc:sldChg>
      <pc:sldChg chg="modAnim">
        <pc:chgData name="Timothy Miller" userId="92f9a0d9-564f-4817-a007-aa737ec86ca3" providerId="ADAL" clId="{B3E18CCF-6EEF-483B-BF8C-C0D8126413A1}" dt="2022-06-27T07:54:48.505" v="5593"/>
        <pc:sldMkLst>
          <pc:docMk/>
          <pc:sldMk cId="1297916982" sldId="307"/>
        </pc:sldMkLst>
      </pc:sldChg>
      <pc:sldChg chg="mod modShow">
        <pc:chgData name="Timothy Miller" userId="92f9a0d9-564f-4817-a007-aa737ec86ca3" providerId="ADAL" clId="{B3E18CCF-6EEF-483B-BF8C-C0D8126413A1}" dt="2022-06-27T07:27:32.011" v="5098" actId="729"/>
        <pc:sldMkLst>
          <pc:docMk/>
          <pc:sldMk cId="712163674" sldId="310"/>
        </pc:sldMkLst>
      </pc:sldChg>
      <pc:sldChg chg="addSp delSp modSp mod modClrScheme modShow chgLayout">
        <pc:chgData name="Timothy Miller" userId="92f9a0d9-564f-4817-a007-aa737ec86ca3" providerId="ADAL" clId="{B3E18CCF-6EEF-483B-BF8C-C0D8126413A1}" dt="2022-06-22T20:53:58.406" v="182" actId="729"/>
        <pc:sldMkLst>
          <pc:docMk/>
          <pc:sldMk cId="1800650089" sldId="313"/>
        </pc:sldMkLst>
        <pc:spChg chg="add del mod ord">
          <ac:chgData name="Timothy Miller" userId="92f9a0d9-564f-4817-a007-aa737ec86ca3" providerId="ADAL" clId="{B3E18CCF-6EEF-483B-BF8C-C0D8126413A1}" dt="2022-06-22T20:52:55.263" v="178" actId="700"/>
          <ac:spMkLst>
            <pc:docMk/>
            <pc:sldMk cId="1800650089" sldId="313"/>
            <ac:spMk id="2" creationId="{C2E4AF45-D274-F709-2614-C7136AD6964C}"/>
          </ac:spMkLst>
        </pc:spChg>
        <pc:spChg chg="add del mod ord">
          <ac:chgData name="Timothy Miller" userId="92f9a0d9-564f-4817-a007-aa737ec86ca3" providerId="ADAL" clId="{B3E18CCF-6EEF-483B-BF8C-C0D8126413A1}" dt="2022-06-22T20:53:02.783" v="179" actId="700"/>
          <ac:spMkLst>
            <pc:docMk/>
            <pc:sldMk cId="1800650089" sldId="313"/>
            <ac:spMk id="4" creationId="{D7345889-A8F1-F1E0-DDAF-708CC475F6F7}"/>
          </ac:spMkLst>
        </pc:spChg>
        <pc:spChg chg="add mod ord">
          <ac:chgData name="Timothy Miller" userId="92f9a0d9-564f-4817-a007-aa737ec86ca3" providerId="ADAL" clId="{B3E18CCF-6EEF-483B-BF8C-C0D8126413A1}" dt="2022-06-22T20:53:02.783" v="179" actId="700"/>
          <ac:spMkLst>
            <pc:docMk/>
            <pc:sldMk cId="1800650089" sldId="313"/>
            <ac:spMk id="6" creationId="{067ECDF9-AF74-5BD7-8CDA-D6035FCBFEC5}"/>
          </ac:spMkLst>
        </pc:spChg>
        <pc:spChg chg="mod">
          <ac:chgData name="Timothy Miller" userId="92f9a0d9-564f-4817-a007-aa737ec86ca3" providerId="ADAL" clId="{B3E18CCF-6EEF-483B-BF8C-C0D8126413A1}" dt="2022-06-22T20:53:10.049" v="180" actId="207"/>
          <ac:spMkLst>
            <pc:docMk/>
            <pc:sldMk cId="1800650089" sldId="313"/>
            <ac:spMk id="11" creationId="{C08355D0-3CDA-42F4-A9F7-75419E4B4CD5}"/>
          </ac:spMkLst>
        </pc:spChg>
        <pc:spChg chg="mod">
          <ac:chgData name="Timothy Miller" userId="92f9a0d9-564f-4817-a007-aa737ec86ca3" providerId="ADAL" clId="{B3E18CCF-6EEF-483B-BF8C-C0D8126413A1}" dt="2022-06-22T20:53:10.049" v="180" actId="207"/>
          <ac:spMkLst>
            <pc:docMk/>
            <pc:sldMk cId="1800650089" sldId="313"/>
            <ac:spMk id="15" creationId="{75746607-F989-46A1-A5A2-334840DAA308}"/>
          </ac:spMkLst>
        </pc:spChg>
      </pc:sldChg>
      <pc:sldChg chg="mod modShow">
        <pc:chgData name="Timothy Miller" userId="92f9a0d9-564f-4817-a007-aa737ec86ca3" providerId="ADAL" clId="{B3E18CCF-6EEF-483B-BF8C-C0D8126413A1}" dt="2022-06-22T20:52:37.394" v="176" actId="729"/>
        <pc:sldMkLst>
          <pc:docMk/>
          <pc:sldMk cId="2625733349" sldId="314"/>
        </pc:sldMkLst>
      </pc:sldChg>
      <pc:sldChg chg="mod modShow">
        <pc:chgData name="Timothy Miller" userId="92f9a0d9-564f-4817-a007-aa737ec86ca3" providerId="ADAL" clId="{B3E18CCF-6EEF-483B-BF8C-C0D8126413A1}" dt="2022-06-22T20:53:54.362" v="181" actId="729"/>
        <pc:sldMkLst>
          <pc:docMk/>
          <pc:sldMk cId="2274690281" sldId="315"/>
        </pc:sldMkLst>
      </pc:sldChg>
      <pc:sldChg chg="modSp mod modAnim modShow">
        <pc:chgData name="Timothy Miller" userId="92f9a0d9-564f-4817-a007-aa737ec86ca3" providerId="ADAL" clId="{B3E18CCF-6EEF-483B-BF8C-C0D8126413A1}" dt="2022-06-27T23:54:43.159" v="5796" actId="114"/>
        <pc:sldMkLst>
          <pc:docMk/>
          <pc:sldMk cId="3126466415" sldId="316"/>
        </pc:sldMkLst>
        <pc:spChg chg="mod">
          <ac:chgData name="Timothy Miller" userId="92f9a0d9-564f-4817-a007-aa737ec86ca3" providerId="ADAL" clId="{B3E18CCF-6EEF-483B-BF8C-C0D8126413A1}" dt="2022-06-27T23:54:37.152" v="5794" actId="20577"/>
          <ac:spMkLst>
            <pc:docMk/>
            <pc:sldMk cId="3126466415" sldId="316"/>
            <ac:spMk id="12" creationId="{A8C1E44D-E272-4517-9105-3BD7C4832E79}"/>
          </ac:spMkLst>
        </pc:spChg>
        <pc:spChg chg="mod">
          <ac:chgData name="Timothy Miller" userId="92f9a0d9-564f-4817-a007-aa737ec86ca3" providerId="ADAL" clId="{B3E18CCF-6EEF-483B-BF8C-C0D8126413A1}" dt="2022-06-27T23:54:43.159" v="5796" actId="114"/>
          <ac:spMkLst>
            <pc:docMk/>
            <pc:sldMk cId="3126466415" sldId="316"/>
            <ac:spMk id="14" creationId="{B5B995BE-BE76-4805-A792-0CF9D1BE3DA0}"/>
          </ac:spMkLst>
        </pc:spChg>
      </pc:sldChg>
      <pc:sldChg chg="addSp delSp modSp mod modClrScheme modShow chgLayout">
        <pc:chgData name="Timothy Miller" userId="92f9a0d9-564f-4817-a007-aa737ec86ca3" providerId="ADAL" clId="{B3E18CCF-6EEF-483B-BF8C-C0D8126413A1}" dt="2022-06-25T21:52:21.850" v="1441" actId="729"/>
        <pc:sldMkLst>
          <pc:docMk/>
          <pc:sldMk cId="4126086484" sldId="317"/>
        </pc:sldMkLst>
        <pc:spChg chg="add del mod ord">
          <ac:chgData name="Timothy Miller" userId="92f9a0d9-564f-4817-a007-aa737ec86ca3" providerId="ADAL" clId="{B3E18CCF-6EEF-483B-BF8C-C0D8126413A1}" dt="2022-06-22T20:51:05.654" v="168" actId="478"/>
          <ac:spMkLst>
            <pc:docMk/>
            <pc:sldMk cId="4126086484" sldId="317"/>
            <ac:spMk id="2" creationId="{8125AA4C-2452-B39F-4DD7-A67A6EE380D7}"/>
          </ac:spMkLst>
        </pc:spChg>
      </pc:sldChg>
      <pc:sldChg chg="addSp delSp modSp mod modClrScheme modShow chgLayout">
        <pc:chgData name="Timothy Miller" userId="92f9a0d9-564f-4817-a007-aa737ec86ca3" providerId="ADAL" clId="{B3E18CCF-6EEF-483B-BF8C-C0D8126413A1}" dt="2022-06-25T20:51:44.623" v="323" actId="729"/>
        <pc:sldMkLst>
          <pc:docMk/>
          <pc:sldMk cId="3972249964" sldId="319"/>
        </pc:sldMkLst>
        <pc:spChg chg="add del mod ord">
          <ac:chgData name="Timothy Miller" userId="92f9a0d9-564f-4817-a007-aa737ec86ca3" providerId="ADAL" clId="{B3E18CCF-6EEF-483B-BF8C-C0D8126413A1}" dt="2022-06-22T20:56:43.346" v="222" actId="478"/>
          <ac:spMkLst>
            <pc:docMk/>
            <pc:sldMk cId="3972249964" sldId="319"/>
            <ac:spMk id="2" creationId="{A55BFF8D-2897-BD1F-5E15-A65F31B1BF9B}"/>
          </ac:spMkLst>
        </pc:spChg>
        <pc:spChg chg="mod">
          <ac:chgData name="Timothy Miller" userId="92f9a0d9-564f-4817-a007-aa737ec86ca3" providerId="ADAL" clId="{B3E18CCF-6EEF-483B-BF8C-C0D8126413A1}" dt="2022-06-22T20:56:55.516" v="236" actId="14100"/>
          <ac:spMkLst>
            <pc:docMk/>
            <pc:sldMk cId="3972249964" sldId="319"/>
            <ac:spMk id="11" creationId="{C08355D0-3CDA-42F4-A9F7-75419E4B4CD5}"/>
          </ac:spMkLst>
        </pc:spChg>
      </pc:sldChg>
      <pc:sldChg chg="addSp modSp mod modClrScheme modShow chgLayout">
        <pc:chgData name="Timothy Miller" userId="92f9a0d9-564f-4817-a007-aa737ec86ca3" providerId="ADAL" clId="{B3E18CCF-6EEF-483B-BF8C-C0D8126413A1}" dt="2022-06-27T07:56:28.139" v="5596" actId="729"/>
        <pc:sldMkLst>
          <pc:docMk/>
          <pc:sldMk cId="3828269850" sldId="320"/>
        </pc:sldMkLst>
        <pc:spChg chg="add mod ord">
          <ac:chgData name="Timothy Miller" userId="92f9a0d9-564f-4817-a007-aa737ec86ca3" providerId="ADAL" clId="{B3E18CCF-6EEF-483B-BF8C-C0D8126413A1}" dt="2022-06-22T20:51:46.110" v="171" actId="700"/>
          <ac:spMkLst>
            <pc:docMk/>
            <pc:sldMk cId="3828269850" sldId="320"/>
            <ac:spMk id="3" creationId="{05964DFC-75B3-1005-098B-730C23ADF2B6}"/>
          </ac:spMkLst>
        </pc:spChg>
      </pc:sldChg>
      <pc:sldChg chg="addSp modSp mod modClrScheme modShow chgLayout">
        <pc:chgData name="Timothy Miller" userId="92f9a0d9-564f-4817-a007-aa737ec86ca3" providerId="ADAL" clId="{B3E18CCF-6EEF-483B-BF8C-C0D8126413A1}" dt="2022-06-27T07:56:28.139" v="5596" actId="729"/>
        <pc:sldMkLst>
          <pc:docMk/>
          <pc:sldMk cId="2041679535" sldId="321"/>
        </pc:sldMkLst>
        <pc:spChg chg="add mod ord">
          <ac:chgData name="Timothy Miller" userId="92f9a0d9-564f-4817-a007-aa737ec86ca3" providerId="ADAL" clId="{B3E18CCF-6EEF-483B-BF8C-C0D8126413A1}" dt="2022-06-22T20:51:54.303" v="172" actId="700"/>
          <ac:spMkLst>
            <pc:docMk/>
            <pc:sldMk cId="2041679535" sldId="321"/>
            <ac:spMk id="3" creationId="{3AB93FC6-F764-D9B2-8376-2AB1F8F49525}"/>
          </ac:spMkLst>
        </pc:spChg>
      </pc:sldChg>
      <pc:sldChg chg="ord">
        <pc:chgData name="Timothy Miller" userId="92f9a0d9-564f-4817-a007-aa737ec86ca3" providerId="ADAL" clId="{B3E18CCF-6EEF-483B-BF8C-C0D8126413A1}" dt="2022-06-25T20:51:49.174" v="325"/>
        <pc:sldMkLst>
          <pc:docMk/>
          <pc:sldMk cId="3819431814" sldId="322"/>
        </pc:sldMkLst>
      </pc:sldChg>
      <pc:sldChg chg="addSp delSp modSp del mod modClrScheme modAnim chgLayout">
        <pc:chgData name="Timothy Miller" userId="92f9a0d9-564f-4817-a007-aa737ec86ca3" providerId="ADAL" clId="{B3E18CCF-6EEF-483B-BF8C-C0D8126413A1}" dt="2022-06-27T08:07:01.321" v="5764" actId="47"/>
        <pc:sldMkLst>
          <pc:docMk/>
          <pc:sldMk cId="482134413" sldId="325"/>
        </pc:sldMkLst>
        <pc:spChg chg="add mod ord">
          <ac:chgData name="Timothy Miller" userId="92f9a0d9-564f-4817-a007-aa737ec86ca3" providerId="ADAL" clId="{B3E18CCF-6EEF-483B-BF8C-C0D8126413A1}" dt="2022-06-27T07:48:17.949" v="5422" actId="700"/>
          <ac:spMkLst>
            <pc:docMk/>
            <pc:sldMk cId="482134413" sldId="325"/>
            <ac:spMk id="2" creationId="{54907852-F0E9-1AA8-DAFB-1C67F405461C}"/>
          </ac:spMkLst>
        </pc:spChg>
        <pc:spChg chg="add 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16" creationId="{93786DF8-7473-1DE6-9B45-58874B60F9C1}"/>
          </ac:spMkLst>
        </pc:spChg>
        <pc:spChg chg="add 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17" creationId="{F317343F-5F9B-B371-5445-BDDC09E5F5F3}"/>
          </ac:spMkLst>
        </pc:spChg>
        <pc:spChg chg="add mod">
          <ac:chgData name="Timothy Miller" userId="92f9a0d9-564f-4817-a007-aa737ec86ca3" providerId="ADAL" clId="{B3E18CCF-6EEF-483B-BF8C-C0D8126413A1}" dt="2022-06-27T07:47:03.671" v="5319" actId="571"/>
          <ac:spMkLst>
            <pc:docMk/>
            <pc:sldMk cId="482134413" sldId="325"/>
            <ac:spMk id="19" creationId="{FBC2C04E-4800-924D-4CEA-38EA59A3CFD4}"/>
          </ac:spMkLst>
        </pc:spChg>
        <pc:spChg chg="add mod">
          <ac:chgData name="Timothy Miller" userId="92f9a0d9-564f-4817-a007-aa737ec86ca3" providerId="ADAL" clId="{B3E18CCF-6EEF-483B-BF8C-C0D8126413A1}" dt="2022-06-27T07:47:13.917" v="5334" actId="571"/>
          <ac:spMkLst>
            <pc:docMk/>
            <pc:sldMk cId="482134413" sldId="325"/>
            <ac:spMk id="20" creationId="{E0489C9A-6510-CBD6-7FF0-54ACBE79726B}"/>
          </ac:spMkLst>
        </pc:spChg>
        <pc:spChg chg="mod">
          <ac:chgData name="Timothy Miller" userId="92f9a0d9-564f-4817-a007-aa737ec86ca3" providerId="ADAL" clId="{B3E18CCF-6EEF-483B-BF8C-C0D8126413A1}" dt="2022-06-25T21:48:38.668" v="1299" actId="20577"/>
          <ac:spMkLst>
            <pc:docMk/>
            <pc:sldMk cId="482134413" sldId="325"/>
            <ac:spMk id="23" creationId="{7E31D2E2-9AED-47E8-BAEB-360C145F0906}"/>
          </ac:spMkLst>
        </pc:spChg>
        <pc:spChg chg="add mod">
          <ac:chgData name="Timothy Miller" userId="92f9a0d9-564f-4817-a007-aa737ec86ca3" providerId="ADAL" clId="{B3E18CCF-6EEF-483B-BF8C-C0D8126413A1}" dt="2022-06-27T07:47:21.282" v="5338" actId="571"/>
          <ac:spMkLst>
            <pc:docMk/>
            <pc:sldMk cId="482134413" sldId="325"/>
            <ac:spMk id="24" creationId="{E5C2214E-AC7A-2DA7-EB19-D6623575C27B}"/>
          </ac:spMkLst>
        </pc:spChg>
        <pc:spChg chg="add 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25" creationId="{CE33806F-8741-6761-B438-FAE110C92171}"/>
          </ac:spMkLst>
        </pc:spChg>
        <pc:spChg chg="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29" creationId="{7206220C-D098-4F42-AE3F-0456669D1FD3}"/>
          </ac:spMkLst>
        </pc:spChg>
        <pc:spChg chg="mod">
          <ac:chgData name="Timothy Miller" userId="92f9a0d9-564f-4817-a007-aa737ec86ca3" providerId="ADAL" clId="{B3E18CCF-6EEF-483B-BF8C-C0D8126413A1}" dt="2022-06-27T07:48:00.676" v="5419" actId="555"/>
          <ac:spMkLst>
            <pc:docMk/>
            <pc:sldMk cId="482134413" sldId="325"/>
            <ac:spMk id="30" creationId="{29DD6770-517F-4F2A-9B1E-F128814526A2}"/>
          </ac:spMkLst>
        </pc:spChg>
        <pc:spChg chg="mod">
          <ac:chgData name="Timothy Miller" userId="92f9a0d9-564f-4817-a007-aa737ec86ca3" providerId="ADAL" clId="{B3E18CCF-6EEF-483B-BF8C-C0D8126413A1}" dt="2022-06-27T07:24:16.589" v="4974" actId="554"/>
          <ac:spMkLst>
            <pc:docMk/>
            <pc:sldMk cId="482134413" sldId="325"/>
            <ac:spMk id="37" creationId="{56DE9385-71FB-4480-9287-63998ADED277}"/>
          </ac:spMkLst>
        </pc:spChg>
        <pc:spChg chg="mod">
          <ac:chgData name="Timothy Miller" userId="92f9a0d9-564f-4817-a007-aa737ec86ca3" providerId="ADAL" clId="{B3E18CCF-6EEF-483B-BF8C-C0D8126413A1}" dt="2022-06-25T21:49:51.700" v="1382" actId="465"/>
          <ac:spMkLst>
            <pc:docMk/>
            <pc:sldMk cId="482134413" sldId="325"/>
            <ac:spMk id="38" creationId="{1C3CB482-63D6-4F77-82B8-2161327DA94D}"/>
          </ac:spMkLst>
        </pc:spChg>
        <pc:spChg chg="mod">
          <ac:chgData name="Timothy Miller" userId="92f9a0d9-564f-4817-a007-aa737ec86ca3" providerId="ADAL" clId="{B3E18CCF-6EEF-483B-BF8C-C0D8126413A1}" dt="2022-06-25T21:49:51.700" v="1382" actId="465"/>
          <ac:spMkLst>
            <pc:docMk/>
            <pc:sldMk cId="482134413" sldId="325"/>
            <ac:spMk id="39" creationId="{1E771000-3D4F-4C8F-8744-2559DDB1374C}"/>
          </ac:spMkLst>
        </pc:spChg>
        <pc:spChg chg="mod">
          <ac:chgData name="Timothy Miller" userId="92f9a0d9-564f-4817-a007-aa737ec86ca3" providerId="ADAL" clId="{B3E18CCF-6EEF-483B-BF8C-C0D8126413A1}" dt="2022-06-25T21:49:51.700" v="1382" actId="465"/>
          <ac:spMkLst>
            <pc:docMk/>
            <pc:sldMk cId="482134413" sldId="325"/>
            <ac:spMk id="40" creationId="{EF479BD6-F975-4D1B-AEAA-996CB8C30EE2}"/>
          </ac:spMkLst>
        </pc:spChg>
        <pc:spChg chg="mod">
          <ac:chgData name="Timothy Miller" userId="92f9a0d9-564f-4817-a007-aa737ec86ca3" providerId="ADAL" clId="{B3E18CCF-6EEF-483B-BF8C-C0D8126413A1}" dt="2022-06-27T07:48:05.925" v="5420" actId="555"/>
          <ac:spMkLst>
            <pc:docMk/>
            <pc:sldMk cId="482134413" sldId="325"/>
            <ac:spMk id="41" creationId="{51AC90E2-35A6-4DBC-8420-017AC082B81A}"/>
          </ac:spMkLst>
        </pc:spChg>
        <pc:spChg chg="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50" creationId="{9BDBC98B-2FDD-4FE1-A803-C65F058E045F}"/>
          </ac:spMkLst>
        </pc:spChg>
        <pc:spChg chg="mod">
          <ac:chgData name="Timothy Miller" userId="92f9a0d9-564f-4817-a007-aa737ec86ca3" providerId="ADAL" clId="{B3E18CCF-6EEF-483B-BF8C-C0D8126413A1}" dt="2022-06-27T08:06:35.959" v="5761" actId="552"/>
          <ac:spMkLst>
            <pc:docMk/>
            <pc:sldMk cId="482134413" sldId="325"/>
            <ac:spMk id="51" creationId="{4098CAAD-5DF1-4D95-A346-50030E9DCE7A}"/>
          </ac:spMkLst>
        </pc:spChg>
        <pc:picChg chg="del">
          <ac:chgData name="Timothy Miller" userId="92f9a0d9-564f-4817-a007-aa737ec86ca3" providerId="ADAL" clId="{B3E18CCF-6EEF-483B-BF8C-C0D8126413A1}" dt="2022-06-27T07:48:12.729" v="5421" actId="478"/>
          <ac:picMkLst>
            <pc:docMk/>
            <pc:sldMk cId="482134413" sldId="325"/>
            <ac:picMk id="3" creationId="{00000000-0000-0000-0000-000000000000}"/>
          </ac:picMkLst>
        </pc:picChg>
        <pc:picChg chg="add mod">
          <ac:chgData name="Timothy Miller" userId="92f9a0d9-564f-4817-a007-aa737ec86ca3" providerId="ADAL" clId="{B3E18CCF-6EEF-483B-BF8C-C0D8126413A1}" dt="2022-06-27T07:47:03.671" v="5319" actId="571"/>
          <ac:picMkLst>
            <pc:docMk/>
            <pc:sldMk cId="482134413" sldId="325"/>
            <ac:picMk id="18" creationId="{C43BC155-B3A4-EFBA-ADAF-1C98100F6D91}"/>
          </ac:picMkLst>
        </pc:picChg>
        <pc:picChg chg="add mod">
          <ac:chgData name="Timothy Miller" userId="92f9a0d9-564f-4817-a007-aa737ec86ca3" providerId="ADAL" clId="{B3E18CCF-6EEF-483B-BF8C-C0D8126413A1}" dt="2022-06-27T07:47:21.282" v="5338" actId="571"/>
          <ac:picMkLst>
            <pc:docMk/>
            <pc:sldMk cId="482134413" sldId="325"/>
            <ac:picMk id="21" creationId="{6BE0AD79-D27C-1DAF-C62D-C7889E482FDB}"/>
          </ac:picMkLst>
        </pc:picChg>
      </pc:sldChg>
      <pc:sldChg chg="del">
        <pc:chgData name="Timothy Miller" userId="92f9a0d9-564f-4817-a007-aa737ec86ca3" providerId="ADAL" clId="{B3E18CCF-6EEF-483B-BF8C-C0D8126413A1}" dt="2022-06-27T07:49:02.598" v="5428" actId="47"/>
        <pc:sldMkLst>
          <pc:docMk/>
          <pc:sldMk cId="4063586454" sldId="326"/>
        </pc:sldMkLst>
      </pc:sldChg>
      <pc:sldChg chg="mod modShow">
        <pc:chgData name="Timothy Miller" userId="92f9a0d9-564f-4817-a007-aa737ec86ca3" providerId="ADAL" clId="{B3E18CCF-6EEF-483B-BF8C-C0D8126413A1}" dt="2022-06-27T23:53:19.595" v="5790" actId="729"/>
        <pc:sldMkLst>
          <pc:docMk/>
          <pc:sldMk cId="1845194247" sldId="327"/>
        </pc:sldMkLst>
      </pc:sldChg>
      <pc:sldChg chg="mod modShow">
        <pc:chgData name="Timothy Miller" userId="92f9a0d9-564f-4817-a007-aa737ec86ca3" providerId="ADAL" clId="{B3E18CCF-6EEF-483B-BF8C-C0D8126413A1}" dt="2022-06-22T20:42:40.803" v="91" actId="729"/>
        <pc:sldMkLst>
          <pc:docMk/>
          <pc:sldMk cId="1887343037" sldId="328"/>
        </pc:sldMkLst>
      </pc:sldChg>
      <pc:sldChg chg="modSp mod modShow">
        <pc:chgData name="Timothy Miller" userId="92f9a0d9-564f-4817-a007-aa737ec86ca3" providerId="ADAL" clId="{B3E18CCF-6EEF-483B-BF8C-C0D8126413A1}" dt="2022-06-27T07:55:52.635" v="5595" actId="207"/>
        <pc:sldMkLst>
          <pc:docMk/>
          <pc:sldMk cId="3366536394" sldId="329"/>
        </pc:sldMkLst>
        <pc:spChg chg="mod">
          <ac:chgData name="Timothy Miller" userId="92f9a0d9-564f-4817-a007-aa737ec86ca3" providerId="ADAL" clId="{B3E18CCF-6EEF-483B-BF8C-C0D8126413A1}" dt="2022-06-25T21:51:48.167" v="1438" actId="207"/>
          <ac:spMkLst>
            <pc:docMk/>
            <pc:sldMk cId="3366536394" sldId="329"/>
            <ac:spMk id="12" creationId="{A8C1E44D-E272-4517-9105-3BD7C4832E79}"/>
          </ac:spMkLst>
        </pc:spChg>
        <pc:spChg chg="mod">
          <ac:chgData name="Timothy Miller" userId="92f9a0d9-564f-4817-a007-aa737ec86ca3" providerId="ADAL" clId="{B3E18CCF-6EEF-483B-BF8C-C0D8126413A1}" dt="2022-06-25T21:51:41.423" v="1416" actId="207"/>
          <ac:spMkLst>
            <pc:docMk/>
            <pc:sldMk cId="3366536394" sldId="329"/>
            <ac:spMk id="14" creationId="{B5B995BE-BE76-4805-A792-0CF9D1BE3DA0}"/>
          </ac:spMkLst>
        </pc:spChg>
        <pc:spChg chg="mod">
          <ac:chgData name="Timothy Miller" userId="92f9a0d9-564f-4817-a007-aa737ec86ca3" providerId="ADAL" clId="{B3E18CCF-6EEF-483B-BF8C-C0D8126413A1}" dt="2022-06-27T07:55:52.635" v="5595" actId="207"/>
          <ac:spMkLst>
            <pc:docMk/>
            <pc:sldMk cId="3366536394" sldId="329"/>
            <ac:spMk id="18" creationId="{C4865B4A-079C-6D13-77A7-3398C95FCC4D}"/>
          </ac:spMkLst>
        </pc:spChg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3323851937" sldId="332"/>
        </pc:sldMkLst>
      </pc:sldChg>
      <pc:sldChg chg="mod modShow">
        <pc:chgData name="Timothy Miller" userId="92f9a0d9-564f-4817-a007-aa737ec86ca3" providerId="ADAL" clId="{B3E18CCF-6EEF-483B-BF8C-C0D8126413A1}" dt="2022-06-22T20:51:17.080" v="169" actId="729"/>
        <pc:sldMkLst>
          <pc:docMk/>
          <pc:sldMk cId="299727685" sldId="333"/>
        </pc:sldMkLst>
      </pc:sldChg>
      <pc:sldChg chg="mod modShow">
        <pc:chgData name="Timothy Miller" userId="92f9a0d9-564f-4817-a007-aa737ec86ca3" providerId="ADAL" clId="{B3E18CCF-6EEF-483B-BF8C-C0D8126413A1}" dt="2022-06-22T20:54:08.459" v="183" actId="729"/>
        <pc:sldMkLst>
          <pc:docMk/>
          <pc:sldMk cId="3104181558" sldId="335"/>
        </pc:sldMkLst>
      </pc:sldChg>
      <pc:sldChg chg="addSp delSp modSp add del mod ord modClrScheme chgLayout">
        <pc:chgData name="Timothy Miller" userId="92f9a0d9-564f-4817-a007-aa737ec86ca3" providerId="ADAL" clId="{B3E18CCF-6EEF-483B-BF8C-C0D8126413A1}" dt="2022-06-27T23:44:24.962" v="5770"/>
        <pc:sldMkLst>
          <pc:docMk/>
          <pc:sldMk cId="3497860010" sldId="336"/>
        </pc:sldMkLst>
        <pc:spChg chg="mod">
          <ac:chgData name="Timothy Miller" userId="92f9a0d9-564f-4817-a007-aa737ec86ca3" providerId="ADAL" clId="{B3E18CCF-6EEF-483B-BF8C-C0D8126413A1}" dt="2022-06-22T20:33:17.786" v="63" actId="404"/>
          <ac:spMkLst>
            <pc:docMk/>
            <pc:sldMk cId="3497860010" sldId="336"/>
            <ac:spMk id="19" creationId="{00000000-0000-0000-0000-000000000000}"/>
          </ac:spMkLst>
        </pc:spChg>
        <pc:spChg chg="del">
          <ac:chgData name="Timothy Miller" userId="92f9a0d9-564f-4817-a007-aa737ec86ca3" providerId="ADAL" clId="{B3E18CCF-6EEF-483B-BF8C-C0D8126413A1}" dt="2022-06-22T20:28:58.196" v="3" actId="478"/>
          <ac:spMkLst>
            <pc:docMk/>
            <pc:sldMk cId="3497860010" sldId="336"/>
            <ac:spMk id="20" creationId="{00000000-0000-0000-0000-000000000000}"/>
          </ac:spMkLst>
        </pc:spChg>
        <pc:spChg chg="del">
          <ac:chgData name="Timothy Miller" userId="92f9a0d9-564f-4817-a007-aa737ec86ca3" providerId="ADAL" clId="{B3E18CCF-6EEF-483B-BF8C-C0D8126413A1}" dt="2022-06-22T20:29:32.136" v="7" actId="478"/>
          <ac:spMkLst>
            <pc:docMk/>
            <pc:sldMk cId="3497860010" sldId="336"/>
            <ac:spMk id="21" creationId="{00000000-0000-0000-0000-000000000000}"/>
          </ac:spMkLst>
        </pc:spChg>
        <pc:spChg chg="add del mod ord">
          <ac:chgData name="Timothy Miller" userId="92f9a0d9-564f-4817-a007-aa737ec86ca3" providerId="ADAL" clId="{B3E18CCF-6EEF-483B-BF8C-C0D8126413A1}" dt="2022-06-22T20:29:02.932" v="4" actId="700"/>
          <ac:spMkLst>
            <pc:docMk/>
            <pc:sldMk cId="3497860010" sldId="336"/>
            <ac:spMk id="22" creationId="{1B47A00D-2B27-36F5-72E9-17C9F2B89E1E}"/>
          </ac:spMkLst>
        </pc:spChg>
        <pc:spChg chg="add del mod ord">
          <ac:chgData name="Timothy Miller" userId="92f9a0d9-564f-4817-a007-aa737ec86ca3" providerId="ADAL" clId="{B3E18CCF-6EEF-483B-BF8C-C0D8126413A1}" dt="2022-06-22T20:29:02.932" v="4" actId="700"/>
          <ac:spMkLst>
            <pc:docMk/>
            <pc:sldMk cId="3497860010" sldId="336"/>
            <ac:spMk id="23" creationId="{0A4D636B-566A-B68C-94D6-BED49657E854}"/>
          </ac:spMkLst>
        </pc:spChg>
        <pc:spChg chg="add del mod ord">
          <ac:chgData name="Timothy Miller" userId="92f9a0d9-564f-4817-a007-aa737ec86ca3" providerId="ADAL" clId="{B3E18CCF-6EEF-483B-BF8C-C0D8126413A1}" dt="2022-06-22T20:29:29.282" v="6" actId="700"/>
          <ac:spMkLst>
            <pc:docMk/>
            <pc:sldMk cId="3497860010" sldId="336"/>
            <ac:spMk id="24" creationId="{F4C6C88B-342E-3702-90B2-6FFF0CFA832C}"/>
          </ac:spMkLst>
        </pc:spChg>
        <pc:spChg chg="add del mod ord">
          <ac:chgData name="Timothy Miller" userId="92f9a0d9-564f-4817-a007-aa737ec86ca3" providerId="ADAL" clId="{B3E18CCF-6EEF-483B-BF8C-C0D8126413A1}" dt="2022-06-22T20:29:29.282" v="6" actId="700"/>
          <ac:spMkLst>
            <pc:docMk/>
            <pc:sldMk cId="3497860010" sldId="336"/>
            <ac:spMk id="25" creationId="{28E75AE8-AA57-A9A4-E8CE-A16A33E02EAC}"/>
          </ac:spMkLst>
        </pc:spChg>
        <pc:spChg chg="add mod ord">
          <ac:chgData name="Timothy Miller" userId="92f9a0d9-564f-4817-a007-aa737ec86ca3" providerId="ADAL" clId="{B3E18CCF-6EEF-483B-BF8C-C0D8126413A1}" dt="2022-06-22T20:29:41.563" v="10" actId="167"/>
          <ac:spMkLst>
            <pc:docMk/>
            <pc:sldMk cId="3497860010" sldId="336"/>
            <ac:spMk id="27" creationId="{E6433EC2-AB4B-59D5-3009-638D54DB5F00}"/>
          </ac:spMkLst>
        </pc:spChg>
        <pc:spChg chg="add mod">
          <ac:chgData name="Timothy Miller" userId="92f9a0d9-564f-4817-a007-aa737ec86ca3" providerId="ADAL" clId="{B3E18CCF-6EEF-483B-BF8C-C0D8126413A1}" dt="2022-06-22T20:29:57.661" v="11"/>
          <ac:spMkLst>
            <pc:docMk/>
            <pc:sldMk cId="3497860010" sldId="336"/>
            <ac:spMk id="28" creationId="{711E85CB-0BA2-FD15-F9F0-2E5E76FA5B9D}"/>
          </ac:spMkLst>
        </pc:spChg>
        <pc:grpChg chg="del">
          <ac:chgData name="Timothy Miller" userId="92f9a0d9-564f-4817-a007-aa737ec86ca3" providerId="ADAL" clId="{B3E18CCF-6EEF-483B-BF8C-C0D8126413A1}" dt="2022-06-22T20:28:51.627" v="1" actId="478"/>
          <ac:grpSpMkLst>
            <pc:docMk/>
            <pc:sldMk cId="3497860010" sldId="336"/>
            <ac:grpSpMk id="2" creationId="{00000000-0000-0000-0000-000000000000}"/>
          </ac:grpSpMkLst>
        </pc:grpChg>
        <pc:picChg chg="add mod ord">
          <ac:chgData name="Timothy Miller" userId="92f9a0d9-564f-4817-a007-aa737ec86ca3" providerId="ADAL" clId="{B3E18CCF-6EEF-483B-BF8C-C0D8126413A1}" dt="2022-06-22T20:29:41.563" v="10" actId="167"/>
          <ac:picMkLst>
            <pc:docMk/>
            <pc:sldMk cId="3497860010" sldId="336"/>
            <ac:picMk id="26" creationId="{67693191-7D97-90F1-8F23-05CED689CE76}"/>
          </ac:picMkLst>
        </pc:picChg>
        <pc:picChg chg="add mod">
          <ac:chgData name="Timothy Miller" userId="92f9a0d9-564f-4817-a007-aa737ec86ca3" providerId="ADAL" clId="{B3E18CCF-6EEF-483B-BF8C-C0D8126413A1}" dt="2022-06-22T20:30:34.271" v="14"/>
          <ac:picMkLst>
            <pc:docMk/>
            <pc:sldMk cId="3497860010" sldId="336"/>
            <ac:picMk id="29" creationId="{A375489E-FA9A-C725-DEBD-8375265DEDFA}"/>
          </ac:picMkLst>
        </pc:picChg>
      </pc:sldChg>
      <pc:sldChg chg="addSp delSp modSp add mod setBg modShow">
        <pc:chgData name="Timothy Miller" userId="92f9a0d9-564f-4817-a007-aa737ec86ca3" providerId="ADAL" clId="{B3E18CCF-6EEF-483B-BF8C-C0D8126413A1}" dt="2022-06-22T20:49:25.827" v="165" actId="729"/>
        <pc:sldMkLst>
          <pc:docMk/>
          <pc:sldMk cId="315457590" sldId="337"/>
        </pc:sldMkLst>
        <pc:spChg chg="mod">
          <ac:chgData name="Timothy Miller" userId="92f9a0d9-564f-4817-a007-aa737ec86ca3" providerId="ADAL" clId="{B3E18CCF-6EEF-483B-BF8C-C0D8126413A1}" dt="2022-06-22T20:49:00.235" v="164" actId="1035"/>
          <ac:spMkLst>
            <pc:docMk/>
            <pc:sldMk cId="315457590" sldId="337"/>
            <ac:spMk id="3" creationId="{00000000-0000-0000-0000-000000000000}"/>
          </ac:spMkLst>
        </pc:spChg>
        <pc:spChg chg="del">
          <ac:chgData name="Timothy Miller" userId="92f9a0d9-564f-4817-a007-aa737ec86ca3" providerId="ADAL" clId="{B3E18CCF-6EEF-483B-BF8C-C0D8126413A1}" dt="2022-06-22T20:42:05.033" v="90" actId="478"/>
          <ac:spMkLst>
            <pc:docMk/>
            <pc:sldMk cId="315457590" sldId="337"/>
            <ac:spMk id="8" creationId="{89BD9DCE-60C5-473F-A224-9E35B93E2A1B}"/>
          </ac:spMkLst>
        </pc:spChg>
        <pc:picChg chg="add mod ord modCrop">
          <ac:chgData name="Timothy Miller" userId="92f9a0d9-564f-4817-a007-aa737ec86ca3" providerId="ADAL" clId="{B3E18CCF-6EEF-483B-BF8C-C0D8126413A1}" dt="2022-06-22T20:48:05.871" v="110" actId="34135"/>
          <ac:picMkLst>
            <pc:docMk/>
            <pc:sldMk cId="315457590" sldId="337"/>
            <ac:picMk id="4" creationId="{64BE7AFA-7954-2C00-8ED1-A0C629EF0951}"/>
          </ac:picMkLst>
        </pc:picChg>
        <pc:picChg chg="del">
          <ac:chgData name="Timothy Miller" userId="92f9a0d9-564f-4817-a007-aa737ec86ca3" providerId="ADAL" clId="{B3E18CCF-6EEF-483B-BF8C-C0D8126413A1}" dt="2022-06-22T20:42:02.962" v="89" actId="478"/>
          <ac:picMkLst>
            <pc:docMk/>
            <pc:sldMk cId="315457590" sldId="337"/>
            <ac:picMk id="5" creationId="{AB17F1D6-23A0-4017-AD78-52E0D0F97667}"/>
          </ac:picMkLst>
        </pc:picChg>
      </pc:sldChg>
      <pc:sldChg chg="addSp delSp modSp add del mod setBg">
        <pc:chgData name="Timothy Miller" userId="92f9a0d9-564f-4817-a007-aa737ec86ca3" providerId="ADAL" clId="{B3E18CCF-6EEF-483B-BF8C-C0D8126413A1}" dt="2022-06-25T21:37:43.411" v="1177" actId="47"/>
        <pc:sldMkLst>
          <pc:docMk/>
          <pc:sldMk cId="3811631045" sldId="338"/>
        </pc:sldMkLst>
        <pc:spChg chg="del">
          <ac:chgData name="Timothy Miller" userId="92f9a0d9-564f-4817-a007-aa737ec86ca3" providerId="ADAL" clId="{B3E18CCF-6EEF-483B-BF8C-C0D8126413A1}" dt="2022-06-22T20:56:09.719" v="185" actId="478"/>
          <ac:spMkLst>
            <pc:docMk/>
            <pc:sldMk cId="3811631045" sldId="338"/>
            <ac:spMk id="2" creationId="{A55BFF8D-2897-BD1F-5E15-A65F31B1BF9B}"/>
          </ac:spMkLst>
        </pc:spChg>
        <pc:spChg chg="add mod">
          <ac:chgData name="Timothy Miller" userId="92f9a0d9-564f-4817-a007-aa737ec86ca3" providerId="ADAL" clId="{B3E18CCF-6EEF-483B-BF8C-C0D8126413A1}" dt="2022-06-25T20:44:39.533" v="315" actId="403"/>
          <ac:spMkLst>
            <pc:docMk/>
            <pc:sldMk cId="3811631045" sldId="338"/>
            <ac:spMk id="6" creationId="{BC8D78C1-5A11-2A72-8651-1FFAE9BB54F9}"/>
          </ac:spMkLst>
        </pc:spChg>
        <pc:spChg chg="add mod">
          <ac:chgData name="Timothy Miller" userId="92f9a0d9-564f-4817-a007-aa737ec86ca3" providerId="ADAL" clId="{B3E18CCF-6EEF-483B-BF8C-C0D8126413A1}" dt="2022-06-25T20:44:44.736" v="320" actId="20577"/>
          <ac:spMkLst>
            <pc:docMk/>
            <pc:sldMk cId="3811631045" sldId="338"/>
            <ac:spMk id="7" creationId="{9EBC7221-EA9F-6D5E-9E45-281E28F5F8FF}"/>
          </ac:spMkLst>
        </pc:spChg>
        <pc:spChg chg="add mod">
          <ac:chgData name="Timothy Miller" userId="92f9a0d9-564f-4817-a007-aa737ec86ca3" providerId="ADAL" clId="{B3E18CCF-6EEF-483B-BF8C-C0D8126413A1}" dt="2022-06-25T20:43:55.494" v="303" actId="1076"/>
          <ac:spMkLst>
            <pc:docMk/>
            <pc:sldMk cId="3811631045" sldId="338"/>
            <ac:spMk id="9" creationId="{00CA1D1B-95F0-2BFD-7303-8AF366D09D65}"/>
          </ac:spMkLst>
        </pc:spChg>
        <pc:spChg chg="mod">
          <ac:chgData name="Timothy Miller" userId="92f9a0d9-564f-4817-a007-aa737ec86ca3" providerId="ADAL" clId="{B3E18CCF-6EEF-483B-BF8C-C0D8126413A1}" dt="2022-06-22T20:56:38.153" v="221" actId="20577"/>
          <ac:spMkLst>
            <pc:docMk/>
            <pc:sldMk cId="3811631045" sldId="338"/>
            <ac:spMk id="11" creationId="{C08355D0-3CDA-42F4-A9F7-75419E4B4CD5}"/>
          </ac:spMkLst>
        </pc:spChg>
        <pc:graphicFrameChg chg="del mod">
          <ac:chgData name="Timothy Miller" userId="92f9a0d9-564f-4817-a007-aa737ec86ca3" providerId="ADAL" clId="{B3E18CCF-6EEF-483B-BF8C-C0D8126413A1}" dt="2022-06-22T21:01:37.948" v="242" actId="478"/>
          <ac:graphicFrameMkLst>
            <pc:docMk/>
            <pc:sldMk cId="3811631045" sldId="338"/>
            <ac:graphicFrameMk id="4" creationId="{CD481AB2-D504-473F-8780-F3864DDA67D1}"/>
          </ac:graphicFrameMkLst>
        </pc:graphicFrameChg>
        <pc:graphicFrameChg chg="del">
          <ac:chgData name="Timothy Miller" userId="92f9a0d9-564f-4817-a007-aa737ec86ca3" providerId="ADAL" clId="{B3E18CCF-6EEF-483B-BF8C-C0D8126413A1}" dt="2022-06-22T21:01:45.869" v="244" actId="478"/>
          <ac:graphicFrameMkLst>
            <pc:docMk/>
            <pc:sldMk cId="3811631045" sldId="338"/>
            <ac:graphicFrameMk id="8" creationId="{FBEC1F2D-D508-4CDF-889F-9EDB1CFE48AD}"/>
          </ac:graphicFrameMkLst>
        </pc:graphicFrameChg>
        <pc:picChg chg="add mod">
          <ac:chgData name="Timothy Miller" userId="92f9a0d9-564f-4817-a007-aa737ec86ca3" providerId="ADAL" clId="{B3E18CCF-6EEF-483B-BF8C-C0D8126413A1}" dt="2022-06-25T20:57:18.210" v="416" actId="1035"/>
          <ac:picMkLst>
            <pc:docMk/>
            <pc:sldMk cId="3811631045" sldId="338"/>
            <ac:picMk id="3" creationId="{5AF812C7-C3A7-949C-E52A-0D71A873AF97}"/>
          </ac:picMkLst>
        </pc:picChg>
        <pc:picChg chg="add mod modCrop">
          <ac:chgData name="Timothy Miller" userId="92f9a0d9-564f-4817-a007-aa737ec86ca3" providerId="ADAL" clId="{B3E18CCF-6EEF-483B-BF8C-C0D8126413A1}" dt="2022-06-25T20:43:19.383" v="291" actId="1076"/>
          <ac:picMkLst>
            <pc:docMk/>
            <pc:sldMk cId="3811631045" sldId="338"/>
            <ac:picMk id="5" creationId="{885C7A8F-D63F-D66C-9BC0-6E3D8516AAD7}"/>
          </ac:picMkLst>
        </pc:picChg>
        <pc:picChg chg="del">
          <ac:chgData name="Timothy Miller" userId="92f9a0d9-564f-4817-a007-aa737ec86ca3" providerId="ADAL" clId="{B3E18CCF-6EEF-483B-BF8C-C0D8126413A1}" dt="2022-06-22T21:00:16.396" v="237" actId="478"/>
          <ac:picMkLst>
            <pc:docMk/>
            <pc:sldMk cId="3811631045" sldId="338"/>
            <ac:picMk id="7" creationId="{5DD5748D-9B25-4574-B32E-A26F285213D8}"/>
          </ac:picMkLst>
        </pc:picChg>
        <pc:picChg chg="add mod">
          <ac:chgData name="Timothy Miller" userId="92f9a0d9-564f-4817-a007-aa737ec86ca3" providerId="ADAL" clId="{B3E18CCF-6EEF-483B-BF8C-C0D8126413A1}" dt="2022-06-25T20:57:21.365" v="423" actId="1036"/>
          <ac:picMkLst>
            <pc:docMk/>
            <pc:sldMk cId="3811631045" sldId="338"/>
            <ac:picMk id="8" creationId="{363B7C99-F040-6C63-80AA-8A98D20E4441}"/>
          </ac:picMkLst>
        </pc:picChg>
        <pc:picChg chg="add mod">
          <ac:chgData name="Timothy Miller" userId="92f9a0d9-564f-4817-a007-aa737ec86ca3" providerId="ADAL" clId="{B3E18CCF-6EEF-483B-BF8C-C0D8126413A1}" dt="2022-06-25T21:00:59.541" v="476"/>
          <ac:picMkLst>
            <pc:docMk/>
            <pc:sldMk cId="3811631045" sldId="338"/>
            <ac:picMk id="12" creationId="{8E3F3415-700E-1301-7CD8-08B029F0A742}"/>
          </ac:picMkLst>
        </pc:picChg>
      </pc:sldChg>
      <pc:sldChg chg="addSp delSp modSp add mod ord modClrScheme modAnim modShow chgLayout">
        <pc:chgData name="Timothy Miller" userId="92f9a0d9-564f-4817-a007-aa737ec86ca3" providerId="ADAL" clId="{B3E18CCF-6EEF-483B-BF8C-C0D8126413A1}" dt="2022-06-25T21:42:12.017" v="1228"/>
        <pc:sldMkLst>
          <pc:docMk/>
          <pc:sldMk cId="2622329851" sldId="339"/>
        </pc:sldMkLst>
        <pc:spChg chg="mod ord">
          <ac:chgData name="Timothy Miller" userId="92f9a0d9-564f-4817-a007-aa737ec86ca3" providerId="ADAL" clId="{B3E18CCF-6EEF-483B-BF8C-C0D8126413A1}" dt="2022-06-25T21:04:27.662" v="538" actId="700"/>
          <ac:spMkLst>
            <pc:docMk/>
            <pc:sldMk cId="2622329851" sldId="339"/>
            <ac:spMk id="5" creationId="{00000000-0000-0000-0000-000000000000}"/>
          </ac:spMkLst>
        </pc:spChg>
        <pc:spChg chg="del mod">
          <ac:chgData name="Timothy Miller" userId="92f9a0d9-564f-4817-a007-aa737ec86ca3" providerId="ADAL" clId="{B3E18CCF-6EEF-483B-BF8C-C0D8126413A1}" dt="2022-06-25T21:03:45.332" v="519"/>
          <ac:spMkLst>
            <pc:docMk/>
            <pc:sldMk cId="2622329851" sldId="339"/>
            <ac:spMk id="11" creationId="{4BBF7A16-4B32-4832-B9C0-51D6B318B05F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15" creationId="{AC791D71-F217-4F1D-81BF-67685F89C9FA}"/>
          </ac:spMkLst>
        </pc:spChg>
        <pc:spChg chg="del mod">
          <ac:chgData name="Timothy Miller" userId="92f9a0d9-564f-4817-a007-aa737ec86ca3" providerId="ADAL" clId="{B3E18CCF-6EEF-483B-BF8C-C0D8126413A1}" dt="2022-06-25T21:15:26.369" v="778" actId="478"/>
          <ac:spMkLst>
            <pc:docMk/>
            <pc:sldMk cId="2622329851" sldId="339"/>
            <ac:spMk id="16" creationId="{4FA73971-5496-40E0-A43F-C2CE8D2B082B}"/>
          </ac:spMkLst>
        </pc:spChg>
        <pc:spChg chg="del mod">
          <ac:chgData name="Timothy Miller" userId="92f9a0d9-564f-4817-a007-aa737ec86ca3" providerId="ADAL" clId="{B3E18CCF-6EEF-483B-BF8C-C0D8126413A1}" dt="2022-06-25T21:15:26.369" v="778" actId="478"/>
          <ac:spMkLst>
            <pc:docMk/>
            <pc:sldMk cId="2622329851" sldId="339"/>
            <ac:spMk id="17" creationId="{0D73E1AC-86E9-4FFE-A92F-9DAA762A0B1E}"/>
          </ac:spMkLst>
        </pc:spChg>
        <pc:spChg chg="add 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28" creationId="{C8CD41EF-69BE-69B4-0750-1ADCCE3EB39E}"/>
          </ac:spMkLst>
        </pc:spChg>
        <pc:spChg chg="add 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29" creationId="{128B97CD-E8EA-7595-46AE-E6B2D824AE94}"/>
          </ac:spMkLst>
        </pc:spChg>
        <pc:spChg chg="mod topLvl">
          <ac:chgData name="Timothy Miller" userId="92f9a0d9-564f-4817-a007-aa737ec86ca3" providerId="ADAL" clId="{B3E18CCF-6EEF-483B-BF8C-C0D8126413A1}" dt="2022-06-25T21:41:41.071" v="1226" actId="1035"/>
          <ac:spMkLst>
            <pc:docMk/>
            <pc:sldMk cId="2622329851" sldId="339"/>
            <ac:spMk id="37" creationId="{DE08BC17-0C74-BCCD-25F5-B4D3025FEBA9}"/>
          </ac:spMkLst>
        </pc:spChg>
        <pc:spChg chg="mod topLvl">
          <ac:chgData name="Timothy Miller" userId="92f9a0d9-564f-4817-a007-aa737ec86ca3" providerId="ADAL" clId="{B3E18CCF-6EEF-483B-BF8C-C0D8126413A1}" dt="2022-06-25T21:41:21.533" v="1219" actId="165"/>
          <ac:spMkLst>
            <pc:docMk/>
            <pc:sldMk cId="2622329851" sldId="339"/>
            <ac:spMk id="38" creationId="{59926361-053C-F980-6F0B-8324F508A112}"/>
          </ac:spMkLst>
        </pc:spChg>
        <pc:spChg chg="mod topLvl">
          <ac:chgData name="Timothy Miller" userId="92f9a0d9-564f-4817-a007-aa737ec86ca3" providerId="ADAL" clId="{B3E18CCF-6EEF-483B-BF8C-C0D8126413A1}" dt="2022-06-25T21:41:21.533" v="1219" actId="165"/>
          <ac:spMkLst>
            <pc:docMk/>
            <pc:sldMk cId="2622329851" sldId="339"/>
            <ac:spMk id="39" creationId="{9A377EF3-D887-4E92-AC1A-8776DCEE2B00}"/>
          </ac:spMkLst>
        </pc:spChg>
        <pc:spChg chg="mod topLvl">
          <ac:chgData name="Timothy Miller" userId="92f9a0d9-564f-4817-a007-aa737ec86ca3" providerId="ADAL" clId="{B3E18CCF-6EEF-483B-BF8C-C0D8126413A1}" dt="2022-06-25T21:41:21.533" v="1219" actId="165"/>
          <ac:spMkLst>
            <pc:docMk/>
            <pc:sldMk cId="2622329851" sldId="339"/>
            <ac:spMk id="40" creationId="{E9BC4A46-0B39-4398-54DF-B5A7EAEF5113}"/>
          </ac:spMkLst>
        </pc:spChg>
        <pc:spChg chg="mod topLvl">
          <ac:chgData name="Timothy Miller" userId="92f9a0d9-564f-4817-a007-aa737ec86ca3" providerId="ADAL" clId="{B3E18CCF-6EEF-483B-BF8C-C0D8126413A1}" dt="2022-06-25T21:41:41.071" v="1226" actId="1035"/>
          <ac:spMkLst>
            <pc:docMk/>
            <pc:sldMk cId="2622329851" sldId="339"/>
            <ac:spMk id="41" creationId="{B1E3C28C-AD89-FFA3-B752-B9B228304C91}"/>
          </ac:spMkLst>
        </pc:spChg>
        <pc:spChg chg="del mod topLvl">
          <ac:chgData name="Timothy Miller" userId="92f9a0d9-564f-4817-a007-aa737ec86ca3" providerId="ADAL" clId="{B3E18CCF-6EEF-483B-BF8C-C0D8126413A1}" dt="2022-06-25T21:16:19.973" v="806" actId="478"/>
          <ac:spMkLst>
            <pc:docMk/>
            <pc:sldMk cId="2622329851" sldId="339"/>
            <ac:spMk id="42" creationId="{D54448DF-279E-657A-CC72-4075F6723911}"/>
          </ac:spMkLst>
        </pc:spChg>
        <pc:spChg chg="del mod topLvl">
          <ac:chgData name="Timothy Miller" userId="92f9a0d9-564f-4817-a007-aa737ec86ca3" providerId="ADAL" clId="{B3E18CCF-6EEF-483B-BF8C-C0D8126413A1}" dt="2022-06-25T21:16:19.973" v="806" actId="478"/>
          <ac:spMkLst>
            <pc:docMk/>
            <pc:sldMk cId="2622329851" sldId="339"/>
            <ac:spMk id="43" creationId="{9FF14D02-E09E-03DD-E8D1-E7F9B678D2C3}"/>
          </ac:spMkLst>
        </pc:spChg>
        <pc:spChg chg="mod topLvl">
          <ac:chgData name="Timothy Miller" userId="92f9a0d9-564f-4817-a007-aa737ec86ca3" providerId="ADAL" clId="{B3E18CCF-6EEF-483B-BF8C-C0D8126413A1}" dt="2022-06-25T21:41:21.533" v="1219" actId="165"/>
          <ac:spMkLst>
            <pc:docMk/>
            <pc:sldMk cId="2622329851" sldId="339"/>
            <ac:spMk id="44" creationId="{1201899A-A51E-E0FA-F42E-29410617811B}"/>
          </ac:spMkLst>
        </pc:spChg>
        <pc:spChg chg="del mod topLvl">
          <ac:chgData name="Timothy Miller" userId="92f9a0d9-564f-4817-a007-aa737ec86ca3" providerId="ADAL" clId="{B3E18CCF-6EEF-483B-BF8C-C0D8126413A1}" dt="2022-06-25T21:16:19.973" v="806" actId="478"/>
          <ac:spMkLst>
            <pc:docMk/>
            <pc:sldMk cId="2622329851" sldId="339"/>
            <ac:spMk id="45" creationId="{B482CC3A-8343-4D1F-394A-ADFD79B46F34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46" creationId="{726F6189-334D-4012-A6DD-307A8CF2D439}"/>
          </ac:spMkLst>
        </pc:spChg>
        <pc:spChg chg="add mod topLvl">
          <ac:chgData name="Timothy Miller" userId="92f9a0d9-564f-4817-a007-aa737ec86ca3" providerId="ADAL" clId="{B3E18CCF-6EEF-483B-BF8C-C0D8126413A1}" dt="2022-06-25T21:41:41.071" v="1226" actId="1035"/>
          <ac:spMkLst>
            <pc:docMk/>
            <pc:sldMk cId="2622329851" sldId="339"/>
            <ac:spMk id="48" creationId="{42DDD396-5960-FADF-41DB-55041A9A49DA}"/>
          </ac:spMkLst>
        </pc:spChg>
        <pc:spChg chg="add mod topLvl">
          <ac:chgData name="Timothy Miller" userId="92f9a0d9-564f-4817-a007-aa737ec86ca3" providerId="ADAL" clId="{B3E18CCF-6EEF-483B-BF8C-C0D8126413A1}" dt="2022-06-25T21:41:41.071" v="1226" actId="1035"/>
          <ac:spMkLst>
            <pc:docMk/>
            <pc:sldMk cId="2622329851" sldId="339"/>
            <ac:spMk id="49" creationId="{2EBB2EEB-46EC-BB82-BAE1-3B616C1CF3EB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50" creationId="{6530CF7B-709B-44C5-B738-44F1D5861EAF}"/>
          </ac:spMkLst>
        </pc:spChg>
        <pc:spChg chg="add mod topLvl">
          <ac:chgData name="Timothy Miller" userId="92f9a0d9-564f-4817-a007-aa737ec86ca3" providerId="ADAL" clId="{B3E18CCF-6EEF-483B-BF8C-C0D8126413A1}" dt="2022-06-25T21:41:41.071" v="1226" actId="1035"/>
          <ac:spMkLst>
            <pc:docMk/>
            <pc:sldMk cId="2622329851" sldId="339"/>
            <ac:spMk id="51" creationId="{5B3AF6F4-93E2-9898-BB78-828E9E380672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58" creationId="{9913CA61-D83B-4A2D-84E7-4034F183B058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59" creationId="{0BBC96B9-BE6A-48A4-A5CA-2136B847D8CE}"/>
          </ac:spMkLst>
        </pc:spChg>
        <pc:spChg chg="del mod">
          <ac:chgData name="Timothy Miller" userId="92f9a0d9-564f-4817-a007-aa737ec86ca3" providerId="ADAL" clId="{B3E18CCF-6EEF-483B-BF8C-C0D8126413A1}" dt="2022-06-25T21:14:58.395" v="730" actId="478"/>
          <ac:spMkLst>
            <pc:docMk/>
            <pc:sldMk cId="2622329851" sldId="339"/>
            <ac:spMk id="60" creationId="{FB2E5363-383A-488B-B891-9C524E7841C5}"/>
          </ac:spMkLst>
        </pc:spChg>
        <pc:spChg chg="del mod">
          <ac:chgData name="Timothy Miller" userId="92f9a0d9-564f-4817-a007-aa737ec86ca3" providerId="ADAL" clId="{B3E18CCF-6EEF-483B-BF8C-C0D8126413A1}" dt="2022-06-25T21:15:05.796" v="731" actId="478"/>
          <ac:spMkLst>
            <pc:docMk/>
            <pc:sldMk cId="2622329851" sldId="339"/>
            <ac:spMk id="61" creationId="{B4EA3773-6378-4B5C-BE31-6F5546E7ED84}"/>
          </ac:spMkLst>
        </pc:spChg>
        <pc:spChg chg="mod topLvl">
          <ac:chgData name="Timothy Miller" userId="92f9a0d9-564f-4817-a007-aa737ec86ca3" providerId="ADAL" clId="{B3E18CCF-6EEF-483B-BF8C-C0D8126413A1}" dt="2022-06-25T21:18:38.824" v="984" actId="20577"/>
          <ac:spMkLst>
            <pc:docMk/>
            <pc:sldMk cId="2622329851" sldId="339"/>
            <ac:spMk id="63" creationId="{284397DB-E00F-4240-972F-9ACE0B892E75}"/>
          </ac:spMkLst>
        </pc:spChg>
        <pc:spChg chg="del mod">
          <ac:chgData name="Timothy Miller" userId="92f9a0d9-564f-4817-a007-aa737ec86ca3" providerId="ADAL" clId="{B3E18CCF-6EEF-483B-BF8C-C0D8126413A1}" dt="2022-06-25T21:15:05.796" v="731" actId="478"/>
          <ac:spMkLst>
            <pc:docMk/>
            <pc:sldMk cId="2622329851" sldId="339"/>
            <ac:spMk id="64" creationId="{9C9697D2-14FC-4D65-9781-1A8FA0ECF7C4}"/>
          </ac:spMkLst>
        </pc:spChg>
        <pc:spChg chg="del mod">
          <ac:chgData name="Timothy Miller" userId="92f9a0d9-564f-4817-a007-aa737ec86ca3" providerId="ADAL" clId="{B3E18CCF-6EEF-483B-BF8C-C0D8126413A1}" dt="2022-06-25T21:15:05.796" v="731" actId="478"/>
          <ac:spMkLst>
            <pc:docMk/>
            <pc:sldMk cId="2622329851" sldId="339"/>
            <ac:spMk id="69" creationId="{81225847-FA94-4D7E-AA21-79FDCF599535}"/>
          </ac:spMkLst>
        </pc:spChg>
        <pc:spChg chg="mod topLvl">
          <ac:chgData name="Timothy Miller" userId="92f9a0d9-564f-4817-a007-aa737ec86ca3" providerId="ADAL" clId="{B3E18CCF-6EEF-483B-BF8C-C0D8126413A1}" dt="2022-06-25T21:16:26.966" v="807" actId="165"/>
          <ac:spMkLst>
            <pc:docMk/>
            <pc:sldMk cId="2622329851" sldId="339"/>
            <ac:spMk id="70" creationId="{113D5D46-DE46-47D8-A7A6-15A56798A1D8}"/>
          </ac:spMkLst>
        </pc:spChg>
        <pc:spChg chg="del mod">
          <ac:chgData name="Timothy Miller" userId="92f9a0d9-564f-4817-a007-aa737ec86ca3" providerId="ADAL" clId="{B3E18CCF-6EEF-483B-BF8C-C0D8126413A1}" dt="2022-06-25T21:15:05.796" v="731" actId="478"/>
          <ac:spMkLst>
            <pc:docMk/>
            <pc:sldMk cId="2622329851" sldId="339"/>
            <ac:spMk id="71" creationId="{8BA3C87A-2989-48AC-96FC-8E8F12DB6F9B}"/>
          </ac:spMkLst>
        </pc:spChg>
        <pc:spChg chg="del mod">
          <ac:chgData name="Timothy Miller" userId="92f9a0d9-564f-4817-a007-aa737ec86ca3" providerId="ADAL" clId="{B3E18CCF-6EEF-483B-BF8C-C0D8126413A1}" dt="2022-06-25T21:15:05.796" v="731" actId="478"/>
          <ac:spMkLst>
            <pc:docMk/>
            <pc:sldMk cId="2622329851" sldId="339"/>
            <ac:spMk id="72" creationId="{31809478-933E-4787-9268-B56E42AB9B51}"/>
          </ac:spMkLst>
        </pc:spChg>
        <pc:grpChg chg="add del mod">
          <ac:chgData name="Timothy Miller" userId="92f9a0d9-564f-4817-a007-aa737ec86ca3" providerId="ADAL" clId="{B3E18CCF-6EEF-483B-BF8C-C0D8126413A1}" dt="2022-06-25T21:16:26.966" v="807" actId="165"/>
          <ac:grpSpMkLst>
            <pc:docMk/>
            <pc:sldMk cId="2622329851" sldId="339"/>
            <ac:grpSpMk id="2" creationId="{B109E959-2299-6673-92AE-31C29CFD09DE}"/>
          </ac:grpSpMkLst>
        </pc:grpChg>
        <pc:grpChg chg="add del mod">
          <ac:chgData name="Timothy Miller" userId="92f9a0d9-564f-4817-a007-aa737ec86ca3" providerId="ADAL" clId="{B3E18CCF-6EEF-483B-BF8C-C0D8126413A1}" dt="2022-06-25T21:40:09.711" v="1185" actId="165"/>
          <ac:grpSpMkLst>
            <pc:docMk/>
            <pc:sldMk cId="2622329851" sldId="339"/>
            <ac:grpSpMk id="3" creationId="{EA6E9904-079B-420D-543B-5076D9C4F49D}"/>
          </ac:grpSpMkLst>
        </pc:grpChg>
        <pc:grpChg chg="add del mod">
          <ac:chgData name="Timothy Miller" userId="92f9a0d9-564f-4817-a007-aa737ec86ca3" providerId="ADAL" clId="{B3E18CCF-6EEF-483B-BF8C-C0D8126413A1}" dt="2022-06-25T21:41:21.533" v="1219" actId="165"/>
          <ac:grpSpMkLst>
            <pc:docMk/>
            <pc:sldMk cId="2622329851" sldId="339"/>
            <ac:grpSpMk id="4" creationId="{23E4D057-86BB-0B7D-11E5-38D90677088D}"/>
          </ac:grpSpMkLst>
        </pc:grpChg>
        <pc:grpChg chg="add del mod">
          <ac:chgData name="Timothy Miller" userId="92f9a0d9-564f-4817-a007-aa737ec86ca3" providerId="ADAL" clId="{B3E18CCF-6EEF-483B-BF8C-C0D8126413A1}" dt="2022-06-25T21:16:16.833" v="805" actId="165"/>
          <ac:grpSpMkLst>
            <pc:docMk/>
            <pc:sldMk cId="2622329851" sldId="339"/>
            <ac:grpSpMk id="33" creationId="{34540015-9954-2AC1-E130-DAD64FF0736C}"/>
          </ac:grpSpMkLst>
        </pc:grpChg>
        <pc:picChg chg="del mod">
          <ac:chgData name="Timothy Miller" userId="92f9a0d9-564f-4817-a007-aa737ec86ca3" providerId="ADAL" clId="{B3E18CCF-6EEF-483B-BF8C-C0D8126413A1}" dt="2022-06-25T21:04:22.293" v="537" actId="478"/>
          <ac:picMkLst>
            <pc:docMk/>
            <pc:sldMk cId="2622329851" sldId="339"/>
            <ac:picMk id="8" creationId="{557CDEDA-B9F6-474A-AFF5-4D19CE6FA92E}"/>
          </ac:picMkLst>
        </pc:picChg>
        <pc:cxnChg chg="mod topLvl">
          <ac:chgData name="Timothy Miller" userId="92f9a0d9-564f-4817-a007-aa737ec86ca3" providerId="ADAL" clId="{B3E18CCF-6EEF-483B-BF8C-C0D8126413A1}" dt="2022-06-25T21:16:26.966" v="807" actId="165"/>
          <ac:cxnSpMkLst>
            <pc:docMk/>
            <pc:sldMk cId="2622329851" sldId="339"/>
            <ac:cxnSpMk id="10" creationId="{BE528A24-A0FC-4CC9-A93E-881E037D4D68}"/>
          </ac:cxnSpMkLst>
        </pc:cxnChg>
        <pc:cxnChg chg="mod topLvl">
          <ac:chgData name="Timothy Miller" userId="92f9a0d9-564f-4817-a007-aa737ec86ca3" providerId="ADAL" clId="{B3E18CCF-6EEF-483B-BF8C-C0D8126413A1}" dt="2022-06-25T21:16:26.966" v="807" actId="165"/>
          <ac:cxnSpMkLst>
            <pc:docMk/>
            <pc:sldMk cId="2622329851" sldId="339"/>
            <ac:cxnSpMk id="14" creationId="{8000DAA7-396E-48C4-8E78-CC1628FAE548}"/>
          </ac:cxnSpMkLst>
        </pc:cxnChg>
        <pc:cxnChg chg="del">
          <ac:chgData name="Timothy Miller" userId="92f9a0d9-564f-4817-a007-aa737ec86ca3" providerId="ADAL" clId="{B3E18CCF-6EEF-483B-BF8C-C0D8126413A1}" dt="2022-06-25T21:15:37.575" v="781" actId="478"/>
          <ac:cxnSpMkLst>
            <pc:docMk/>
            <pc:sldMk cId="2622329851" sldId="339"/>
            <ac:cxnSpMk id="19" creationId="{B6291BDC-09BC-4456-9D38-FAD40EC6542F}"/>
          </ac:cxnSpMkLst>
        </pc:cxnChg>
        <pc:cxnChg chg="add del mod">
          <ac:chgData name="Timothy Miller" userId="92f9a0d9-564f-4817-a007-aa737ec86ca3" providerId="ADAL" clId="{B3E18CCF-6EEF-483B-BF8C-C0D8126413A1}" dt="2022-06-25T21:08:11.439" v="697" actId="478"/>
          <ac:cxnSpMkLst>
            <pc:docMk/>
            <pc:sldMk cId="2622329851" sldId="339"/>
            <ac:cxnSpMk id="30" creationId="{4AB01781-C8F2-90B2-DA7A-1B14E2319B61}"/>
          </ac:cxnSpMkLst>
        </pc:cxnChg>
        <pc:cxnChg chg="add mod topLvl">
          <ac:chgData name="Timothy Miller" userId="92f9a0d9-564f-4817-a007-aa737ec86ca3" providerId="ADAL" clId="{B3E18CCF-6EEF-483B-BF8C-C0D8126413A1}" dt="2022-06-25T21:16:26.966" v="807" actId="165"/>
          <ac:cxnSpMkLst>
            <pc:docMk/>
            <pc:sldMk cId="2622329851" sldId="339"/>
            <ac:cxnSpMk id="31" creationId="{646FA6ED-8315-DC56-174C-9CB0EB757631}"/>
          </ac:cxnSpMkLst>
        </pc:cxnChg>
        <pc:cxnChg chg="mod topLvl">
          <ac:chgData name="Timothy Miller" userId="92f9a0d9-564f-4817-a007-aa737ec86ca3" providerId="ADAL" clId="{B3E18CCF-6EEF-483B-BF8C-C0D8126413A1}" dt="2022-06-25T21:41:21.533" v="1219" actId="165"/>
          <ac:cxnSpMkLst>
            <pc:docMk/>
            <pc:sldMk cId="2622329851" sldId="339"/>
            <ac:cxnSpMk id="34" creationId="{C9CA8FCD-6543-9747-9368-ED06D641900C}"/>
          </ac:cxnSpMkLst>
        </pc:cxnChg>
        <pc:cxnChg chg="mod topLvl">
          <ac:chgData name="Timothy Miller" userId="92f9a0d9-564f-4817-a007-aa737ec86ca3" providerId="ADAL" clId="{B3E18CCF-6EEF-483B-BF8C-C0D8126413A1}" dt="2022-06-25T21:41:21.533" v="1219" actId="165"/>
          <ac:cxnSpMkLst>
            <pc:docMk/>
            <pc:sldMk cId="2622329851" sldId="339"/>
            <ac:cxnSpMk id="36" creationId="{19E74841-2BC6-1978-BA8D-9016D0D57657}"/>
          </ac:cxnSpMkLst>
        </pc:cxnChg>
        <pc:cxnChg chg="mod topLvl">
          <ac:chgData name="Timothy Miller" userId="92f9a0d9-564f-4817-a007-aa737ec86ca3" providerId="ADAL" clId="{B3E18CCF-6EEF-483B-BF8C-C0D8126413A1}" dt="2022-06-25T21:41:41.071" v="1226" actId="1035"/>
          <ac:cxnSpMkLst>
            <pc:docMk/>
            <pc:sldMk cId="2622329851" sldId="339"/>
            <ac:cxnSpMk id="47" creationId="{52A7ACD6-617B-5BAC-AE01-88CA0DDCC063}"/>
          </ac:cxnSpMkLst>
        </pc:cxnChg>
      </pc:sldChg>
      <pc:sldChg chg="addSp delSp modSp new mod modTransition">
        <pc:chgData name="Timothy Miller" userId="92f9a0d9-564f-4817-a007-aa737ec86ca3" providerId="ADAL" clId="{B3E18CCF-6EEF-483B-BF8C-C0D8126413A1}" dt="2022-06-25T20:57:31.145" v="426" actId="1036"/>
        <pc:sldMkLst>
          <pc:docMk/>
          <pc:sldMk cId="385347707" sldId="340"/>
        </pc:sldMkLst>
        <pc:spChg chg="del">
          <ac:chgData name="Timothy Miller" userId="92f9a0d9-564f-4817-a007-aa737ec86ca3" providerId="ADAL" clId="{B3E18CCF-6EEF-483B-BF8C-C0D8126413A1}" dt="2022-06-25T20:57:02.094" v="405" actId="478"/>
          <ac:spMkLst>
            <pc:docMk/>
            <pc:sldMk cId="385347707" sldId="340"/>
            <ac:spMk id="2" creationId="{06AED9B7-DFF0-6CAC-5B2F-BDCA766B8BAD}"/>
          </ac:spMkLst>
        </pc:spChg>
        <pc:spChg chg="add mod">
          <ac:chgData name="Timothy Miller" userId="92f9a0d9-564f-4817-a007-aa737ec86ca3" providerId="ADAL" clId="{B3E18CCF-6EEF-483B-BF8C-C0D8126413A1}" dt="2022-06-25T20:57:31.145" v="426" actId="1036"/>
          <ac:spMkLst>
            <pc:docMk/>
            <pc:sldMk cId="385347707" sldId="340"/>
            <ac:spMk id="7" creationId="{7966DB9B-8EF6-428F-71AE-263E25F59F11}"/>
          </ac:spMkLst>
        </pc:spChg>
        <pc:picChg chg="add mod">
          <ac:chgData name="Timothy Miller" userId="92f9a0d9-564f-4817-a007-aa737ec86ca3" providerId="ADAL" clId="{B3E18CCF-6EEF-483B-BF8C-C0D8126413A1}" dt="2022-06-25T20:56:56.498" v="403" actId="1076"/>
          <ac:picMkLst>
            <pc:docMk/>
            <pc:sldMk cId="385347707" sldId="340"/>
            <ac:picMk id="4" creationId="{4101307E-F9C0-A8EF-E2AE-F8491A249EA5}"/>
          </ac:picMkLst>
        </pc:picChg>
        <pc:picChg chg="add mod">
          <ac:chgData name="Timothy Miller" userId="92f9a0d9-564f-4817-a007-aa737ec86ca3" providerId="ADAL" clId="{B3E18CCF-6EEF-483B-BF8C-C0D8126413A1}" dt="2022-06-25T20:56:19.267" v="397" actId="1036"/>
          <ac:picMkLst>
            <pc:docMk/>
            <pc:sldMk cId="385347707" sldId="340"/>
            <ac:picMk id="6" creationId="{A40CE1F1-DB89-4C66-6C85-8BE0DD54927D}"/>
          </ac:picMkLst>
        </pc:picChg>
      </pc:sldChg>
      <pc:sldChg chg="addSp modSp add del mod ord modTransition">
        <pc:chgData name="Timothy Miller" userId="92f9a0d9-564f-4817-a007-aa737ec86ca3" providerId="ADAL" clId="{B3E18CCF-6EEF-483B-BF8C-C0D8126413A1}" dt="2022-06-25T21:37:38.342" v="1175" actId="47"/>
        <pc:sldMkLst>
          <pc:docMk/>
          <pc:sldMk cId="2997880682" sldId="341"/>
        </pc:sldMkLst>
        <pc:picChg chg="mod">
          <ac:chgData name="Timothy Miller" userId="92f9a0d9-564f-4817-a007-aa737ec86ca3" providerId="ADAL" clId="{B3E18CCF-6EEF-483B-BF8C-C0D8126413A1}" dt="2022-06-25T20:58:57.034" v="436" actId="555"/>
          <ac:picMkLst>
            <pc:docMk/>
            <pc:sldMk cId="2997880682" sldId="341"/>
            <ac:picMk id="3" creationId="{5AF812C7-C3A7-949C-E52A-0D71A873AF97}"/>
          </ac:picMkLst>
        </pc:picChg>
        <pc:picChg chg="add mod">
          <ac:chgData name="Timothy Miller" userId="92f9a0d9-564f-4817-a007-aa737ec86ca3" providerId="ADAL" clId="{B3E18CCF-6EEF-483B-BF8C-C0D8126413A1}" dt="2022-06-25T20:58:57.034" v="436" actId="555"/>
          <ac:picMkLst>
            <pc:docMk/>
            <pc:sldMk cId="2997880682" sldId="341"/>
            <ac:picMk id="4" creationId="{80D21938-5F82-5ACB-F717-383D0F28DE0A}"/>
          </ac:picMkLst>
        </pc:picChg>
      </pc:sldChg>
      <pc:sldChg chg="addSp delSp modSp add mod ord">
        <pc:chgData name="Timothy Miller" userId="92f9a0d9-564f-4817-a007-aa737ec86ca3" providerId="ADAL" clId="{B3E18CCF-6EEF-483B-BF8C-C0D8126413A1}" dt="2022-06-25T21:00:31.830" v="474" actId="12788"/>
        <pc:sldMkLst>
          <pc:docMk/>
          <pc:sldMk cId="1347411917" sldId="342"/>
        </pc:sldMkLst>
        <pc:spChg chg="del">
          <ac:chgData name="Timothy Miller" userId="92f9a0d9-564f-4817-a007-aa737ec86ca3" providerId="ADAL" clId="{B3E18CCF-6EEF-483B-BF8C-C0D8126413A1}" dt="2022-06-25T21:00:27.985" v="473" actId="478"/>
          <ac:spMkLst>
            <pc:docMk/>
            <pc:sldMk cId="1347411917" sldId="342"/>
            <ac:spMk id="7" creationId="{7966DB9B-8EF6-428F-71AE-263E25F59F11}"/>
          </ac:spMkLst>
        </pc:spChg>
        <pc:spChg chg="add mod">
          <ac:chgData name="Timothy Miller" userId="92f9a0d9-564f-4817-a007-aa737ec86ca3" providerId="ADAL" clId="{B3E18CCF-6EEF-483B-BF8C-C0D8126413A1}" dt="2022-06-25T21:00:31.830" v="474" actId="12788"/>
          <ac:spMkLst>
            <pc:docMk/>
            <pc:sldMk cId="1347411917" sldId="342"/>
            <ac:spMk id="9" creationId="{0B908D20-4DBB-E326-F962-26F65D2FC43E}"/>
          </ac:spMkLst>
        </pc:spChg>
        <pc:picChg chg="add del mod">
          <ac:chgData name="Timothy Miller" userId="92f9a0d9-564f-4817-a007-aa737ec86ca3" providerId="ADAL" clId="{B3E18CCF-6EEF-483B-BF8C-C0D8126413A1}" dt="2022-06-25T20:59:13.628" v="444" actId="22"/>
          <ac:picMkLst>
            <pc:docMk/>
            <pc:sldMk cId="1347411917" sldId="342"/>
            <ac:picMk id="3" creationId="{EBD249A7-5456-A5FF-3567-1506F8A4ABE8}"/>
          </ac:picMkLst>
        </pc:picChg>
        <pc:picChg chg="add del mod">
          <ac:chgData name="Timothy Miller" userId="92f9a0d9-564f-4817-a007-aa737ec86ca3" providerId="ADAL" clId="{B3E18CCF-6EEF-483B-BF8C-C0D8126413A1}" dt="2022-06-25T20:59:48.501" v="461" actId="478"/>
          <ac:picMkLst>
            <pc:docMk/>
            <pc:sldMk cId="1347411917" sldId="342"/>
            <ac:picMk id="4" creationId="{4101307E-F9C0-A8EF-E2AE-F8491A249EA5}"/>
          </ac:picMkLst>
        </pc:picChg>
        <pc:picChg chg="add del mod">
          <ac:chgData name="Timothy Miller" userId="92f9a0d9-564f-4817-a007-aa737ec86ca3" providerId="ADAL" clId="{B3E18CCF-6EEF-483B-BF8C-C0D8126413A1}" dt="2022-06-25T20:59:50.041" v="462" actId="478"/>
          <ac:picMkLst>
            <pc:docMk/>
            <pc:sldMk cId="1347411917" sldId="342"/>
            <ac:picMk id="6" creationId="{A40CE1F1-DB89-4C66-6C85-8BE0DD54927D}"/>
          </ac:picMkLst>
        </pc:picChg>
        <pc:picChg chg="add mod">
          <ac:chgData name="Timothy Miller" userId="92f9a0d9-564f-4817-a007-aa737ec86ca3" providerId="ADAL" clId="{B3E18CCF-6EEF-483B-BF8C-C0D8126413A1}" dt="2022-06-25T20:59:53.375" v="463" actId="12788"/>
          <ac:picMkLst>
            <pc:docMk/>
            <pc:sldMk cId="1347411917" sldId="342"/>
            <ac:picMk id="8" creationId="{751366A0-F1E3-DC56-6C3C-BF62805985EB}"/>
          </ac:picMkLst>
        </pc:picChg>
      </pc:sldChg>
      <pc:sldChg chg="addSp delSp modSp add mod">
        <pc:chgData name="Timothy Miller" userId="92f9a0d9-564f-4817-a007-aa737ec86ca3" providerId="ADAL" clId="{B3E18CCF-6EEF-483B-BF8C-C0D8126413A1}" dt="2022-06-25T21:37:28.106" v="1171" actId="1035"/>
        <pc:sldMkLst>
          <pc:docMk/>
          <pc:sldMk cId="1071070316" sldId="343"/>
        </pc:sldMkLst>
        <pc:spChg chg="mod">
          <ac:chgData name="Timothy Miller" userId="92f9a0d9-564f-4817-a007-aa737ec86ca3" providerId="ADAL" clId="{B3E18CCF-6EEF-483B-BF8C-C0D8126413A1}" dt="2022-06-25T21:33:04.855" v="1026" actId="1035"/>
          <ac:spMkLst>
            <pc:docMk/>
            <pc:sldMk cId="1071070316" sldId="343"/>
            <ac:spMk id="6" creationId="{BC8D78C1-5A11-2A72-8651-1FFAE9BB54F9}"/>
          </ac:spMkLst>
        </pc:spChg>
        <pc:spChg chg="mod">
          <ac:chgData name="Timothy Miller" userId="92f9a0d9-564f-4817-a007-aa737ec86ca3" providerId="ADAL" clId="{B3E18CCF-6EEF-483B-BF8C-C0D8126413A1}" dt="2022-06-25T21:33:04.855" v="1026" actId="1035"/>
          <ac:spMkLst>
            <pc:docMk/>
            <pc:sldMk cId="1071070316" sldId="343"/>
            <ac:spMk id="7" creationId="{9EBC7221-EA9F-6D5E-9E45-281E28F5F8FF}"/>
          </ac:spMkLst>
        </pc:spChg>
        <pc:spChg chg="mod">
          <ac:chgData name="Timothy Miller" userId="92f9a0d9-564f-4817-a007-aa737ec86ca3" providerId="ADAL" clId="{B3E18CCF-6EEF-483B-BF8C-C0D8126413A1}" dt="2022-06-25T21:32:58.286" v="1017" actId="1035"/>
          <ac:spMkLst>
            <pc:docMk/>
            <pc:sldMk cId="1071070316" sldId="343"/>
            <ac:spMk id="9" creationId="{00CA1D1B-95F0-2BFD-7303-8AF366D09D65}"/>
          </ac:spMkLst>
        </pc:spChg>
        <pc:spChg chg="add mod">
          <ac:chgData name="Timothy Miller" userId="92f9a0d9-564f-4817-a007-aa737ec86ca3" providerId="ADAL" clId="{B3E18CCF-6EEF-483B-BF8C-C0D8126413A1}" dt="2022-06-25T21:37:28.106" v="1171" actId="1035"/>
          <ac:spMkLst>
            <pc:docMk/>
            <pc:sldMk cId="1071070316" sldId="343"/>
            <ac:spMk id="12" creationId="{8B71A257-2295-FB09-5DA0-CD2FD6A0F4F3}"/>
          </ac:spMkLst>
        </pc:spChg>
        <pc:spChg chg="add del mod">
          <ac:chgData name="Timothy Miller" userId="92f9a0d9-564f-4817-a007-aa737ec86ca3" providerId="ADAL" clId="{B3E18CCF-6EEF-483B-BF8C-C0D8126413A1}" dt="2022-06-25T21:36:50.523" v="1159" actId="478"/>
          <ac:spMkLst>
            <pc:docMk/>
            <pc:sldMk cId="1071070316" sldId="343"/>
            <ac:spMk id="13" creationId="{4F47D360-73B3-0B83-6406-E8C5085E7822}"/>
          </ac:spMkLst>
        </pc:spChg>
        <pc:picChg chg="mod">
          <ac:chgData name="Timothy Miller" userId="92f9a0d9-564f-4817-a007-aa737ec86ca3" providerId="ADAL" clId="{B3E18CCF-6EEF-483B-BF8C-C0D8126413A1}" dt="2022-06-25T21:37:23.204" v="1169" actId="554"/>
          <ac:picMkLst>
            <pc:docMk/>
            <pc:sldMk cId="1071070316" sldId="343"/>
            <ac:picMk id="3" creationId="{5AF812C7-C3A7-949C-E52A-0D71A873AF97}"/>
          </ac:picMkLst>
        </pc:picChg>
        <pc:picChg chg="mod">
          <ac:chgData name="Timothy Miller" userId="92f9a0d9-564f-4817-a007-aa737ec86ca3" providerId="ADAL" clId="{B3E18CCF-6EEF-483B-BF8C-C0D8126413A1}" dt="2022-06-25T21:37:23.204" v="1169" actId="554"/>
          <ac:picMkLst>
            <pc:docMk/>
            <pc:sldMk cId="1071070316" sldId="343"/>
            <ac:picMk id="4" creationId="{80D21938-5F82-5ACB-F717-383D0F28DE0A}"/>
          </ac:picMkLst>
        </pc:picChg>
        <pc:picChg chg="mod">
          <ac:chgData name="Timothy Miller" userId="92f9a0d9-564f-4817-a007-aa737ec86ca3" providerId="ADAL" clId="{B3E18CCF-6EEF-483B-BF8C-C0D8126413A1}" dt="2022-06-25T21:33:01.643" v="1018" actId="12788"/>
          <ac:picMkLst>
            <pc:docMk/>
            <pc:sldMk cId="1071070316" sldId="343"/>
            <ac:picMk id="5" creationId="{885C7A8F-D63F-D66C-9BC0-6E3D8516AAD7}"/>
          </ac:picMkLst>
        </pc:picChg>
        <pc:picChg chg="mod">
          <ac:chgData name="Timothy Miller" userId="92f9a0d9-564f-4817-a007-aa737ec86ca3" providerId="ADAL" clId="{B3E18CCF-6EEF-483B-BF8C-C0D8126413A1}" dt="2022-06-25T21:37:15.871" v="1168" actId="552"/>
          <ac:picMkLst>
            <pc:docMk/>
            <pc:sldMk cId="1071070316" sldId="343"/>
            <ac:picMk id="8" creationId="{363B7C99-F040-6C63-80AA-8A98D20E4441}"/>
          </ac:picMkLst>
        </pc:picChg>
      </pc:sldChg>
      <pc:sldChg chg="addSp modSp new mod modTransition">
        <pc:chgData name="Timothy Miller" userId="92f9a0d9-564f-4817-a007-aa737ec86ca3" providerId="ADAL" clId="{B3E18CCF-6EEF-483B-BF8C-C0D8126413A1}" dt="2022-06-27T07:58:10.791" v="5597"/>
        <pc:sldMkLst>
          <pc:docMk/>
          <pc:sldMk cId="3370365834" sldId="344"/>
        </pc:sldMkLst>
        <pc:picChg chg="add mod">
          <ac:chgData name="Timothy Miller" userId="92f9a0d9-564f-4817-a007-aa737ec86ca3" providerId="ADAL" clId="{B3E18CCF-6EEF-483B-BF8C-C0D8126413A1}" dt="2022-06-25T21:31:15.911" v="1008" actId="14100"/>
          <ac:picMkLst>
            <pc:docMk/>
            <pc:sldMk cId="3370365834" sldId="344"/>
            <ac:picMk id="5" creationId="{F09E050B-B060-EAEC-D124-4866DFA7ACD7}"/>
          </ac:picMkLst>
        </pc:picChg>
      </pc:sldChg>
      <pc:sldChg chg="add ord">
        <pc:chgData name="Timothy Miller" userId="92f9a0d9-564f-4817-a007-aa737ec86ca3" providerId="ADAL" clId="{B3E18CCF-6EEF-483B-BF8C-C0D8126413A1}" dt="2022-06-25T21:37:36.347" v="1174"/>
        <pc:sldMkLst>
          <pc:docMk/>
          <pc:sldMk cId="2966087908" sldId="345"/>
        </pc:sldMkLst>
      </pc:sldChg>
      <pc:sldChg chg="add modTransition modAnim">
        <pc:chgData name="Timothy Miller" userId="92f9a0d9-564f-4817-a007-aa737ec86ca3" providerId="ADAL" clId="{B3E18CCF-6EEF-483B-BF8C-C0D8126413A1}" dt="2022-06-25T21:38:30.452" v="1180"/>
        <pc:sldMkLst>
          <pc:docMk/>
          <pc:sldMk cId="3992271713" sldId="346"/>
        </pc:sldMkLst>
      </pc:sldChg>
      <pc:sldChg chg="addSp delSp modSp new mod modTransition modClrScheme chgLayout">
        <pc:chgData name="Timothy Miller" userId="92f9a0d9-564f-4817-a007-aa737ec86ca3" providerId="ADAL" clId="{B3E18CCF-6EEF-483B-BF8C-C0D8126413A1}" dt="2022-06-27T07:58:22.010" v="5598"/>
        <pc:sldMkLst>
          <pc:docMk/>
          <pc:sldMk cId="1015420922" sldId="347"/>
        </pc:sldMkLst>
        <pc:spChg chg="del mod ord">
          <ac:chgData name="Timothy Miller" userId="92f9a0d9-564f-4817-a007-aa737ec86ca3" providerId="ADAL" clId="{B3E18CCF-6EEF-483B-BF8C-C0D8126413A1}" dt="2022-06-25T21:45:26.247" v="1237" actId="700"/>
          <ac:spMkLst>
            <pc:docMk/>
            <pc:sldMk cId="1015420922" sldId="347"/>
            <ac:spMk id="2" creationId="{71C9C8F4-6625-8DA1-98CD-9B9B1E17BF68}"/>
          </ac:spMkLst>
        </pc:spChg>
        <pc:spChg chg="del">
          <ac:chgData name="Timothy Miller" userId="92f9a0d9-564f-4817-a007-aa737ec86ca3" providerId="ADAL" clId="{B3E18CCF-6EEF-483B-BF8C-C0D8126413A1}" dt="2022-06-25T21:45:26.247" v="1237" actId="700"/>
          <ac:spMkLst>
            <pc:docMk/>
            <pc:sldMk cId="1015420922" sldId="347"/>
            <ac:spMk id="3" creationId="{8F957F7B-176A-0150-BDAC-E28F59E99709}"/>
          </ac:spMkLst>
        </pc:spChg>
        <pc:spChg chg="add mod ord">
          <ac:chgData name="Timothy Miller" userId="92f9a0d9-564f-4817-a007-aa737ec86ca3" providerId="ADAL" clId="{B3E18CCF-6EEF-483B-BF8C-C0D8126413A1}" dt="2022-06-25T21:45:54.123" v="1270" actId="700"/>
          <ac:spMkLst>
            <pc:docMk/>
            <pc:sldMk cId="1015420922" sldId="347"/>
            <ac:spMk id="6" creationId="{D11194D1-7339-D6A0-2929-596140D8DA86}"/>
          </ac:spMkLst>
        </pc:spChg>
        <pc:picChg chg="add del mod">
          <ac:chgData name="Timothy Miller" userId="92f9a0d9-564f-4817-a007-aa737ec86ca3" providerId="ADAL" clId="{B3E18CCF-6EEF-483B-BF8C-C0D8126413A1}" dt="2022-06-25T21:47:16.801" v="1274" actId="478"/>
          <ac:picMkLst>
            <pc:docMk/>
            <pc:sldMk cId="1015420922" sldId="347"/>
            <ac:picMk id="5" creationId="{C4F6F8CD-CA8D-829E-D5FC-DAEF82279C2B}"/>
          </ac:picMkLst>
        </pc:picChg>
        <pc:picChg chg="add mod">
          <ac:chgData name="Timothy Miller" userId="92f9a0d9-564f-4817-a007-aa737ec86ca3" providerId="ADAL" clId="{B3E18CCF-6EEF-483B-BF8C-C0D8126413A1}" dt="2022-06-25T21:47:37.690" v="1284" actId="1440"/>
          <ac:picMkLst>
            <pc:docMk/>
            <pc:sldMk cId="1015420922" sldId="347"/>
            <ac:picMk id="8" creationId="{8B752969-0697-B8BF-33BF-1083492C2818}"/>
          </ac:picMkLst>
        </pc:picChg>
      </pc:sldChg>
      <pc:sldChg chg="modSp add mod">
        <pc:chgData name="Timothy Miller" userId="92f9a0d9-564f-4817-a007-aa737ec86ca3" providerId="ADAL" clId="{B3E18CCF-6EEF-483B-BF8C-C0D8126413A1}" dt="2022-06-27T23:57:06.665" v="5824" actId="20577"/>
        <pc:sldMkLst>
          <pc:docMk/>
          <pc:sldMk cId="1886450270" sldId="348"/>
        </pc:sldMkLst>
        <pc:spChg chg="mod">
          <ac:chgData name="Timothy Miller" userId="92f9a0d9-564f-4817-a007-aa737ec86ca3" providerId="ADAL" clId="{B3E18CCF-6EEF-483B-BF8C-C0D8126413A1}" dt="2022-06-27T23:57:06.665" v="5824" actId="20577"/>
          <ac:spMkLst>
            <pc:docMk/>
            <pc:sldMk cId="1886450270" sldId="348"/>
            <ac:spMk id="3" creationId="{00000000-0000-0000-0000-000000000000}"/>
          </ac:spMkLst>
        </pc:spChg>
      </pc:sldChg>
      <pc:sldChg chg="addSp delSp modSp new mod modTransition modClrScheme addAnim delAnim modAnim chgLayout">
        <pc:chgData name="Timothy Miller" userId="92f9a0d9-564f-4817-a007-aa737ec86ca3" providerId="ADAL" clId="{B3E18CCF-6EEF-483B-BF8C-C0D8126413A1}" dt="2022-06-27T07:58:29.221" v="5599"/>
        <pc:sldMkLst>
          <pc:docMk/>
          <pc:sldMk cId="3907377001" sldId="349"/>
        </pc:sldMkLst>
        <pc:spChg chg="add mod">
          <ac:chgData name="Timothy Miller" userId="92f9a0d9-564f-4817-a007-aa737ec86ca3" providerId="ADAL" clId="{B3E18CCF-6EEF-483B-BF8C-C0D8126413A1}" dt="2022-06-25T22:35:35.392" v="1516" actId="207"/>
          <ac:spMkLst>
            <pc:docMk/>
            <pc:sldMk cId="3907377001" sldId="349"/>
            <ac:spMk id="2" creationId="{28A2D96A-B88A-192E-3FD5-A7BBDDF07545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3" creationId="{DAB9E48F-9EC1-874C-C23A-2BAF7ADBEF4C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4" creationId="{FF86F87A-77A6-32B7-257D-6BD14A24AE51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5" creationId="{EB392A52-5347-D261-ACDD-5015123D5B20}"/>
          </ac:spMkLst>
        </pc:spChg>
        <pc:spChg chg="add del mod topLvl">
          <ac:chgData name="Timothy Miller" userId="92f9a0d9-564f-4817-a007-aa737ec86ca3" providerId="ADAL" clId="{B3E18CCF-6EEF-483B-BF8C-C0D8126413A1}" dt="2022-06-25T23:33:46.373" v="1939" actId="478"/>
          <ac:spMkLst>
            <pc:docMk/>
            <pc:sldMk cId="3907377001" sldId="349"/>
            <ac:spMk id="21" creationId="{619F4074-A12F-5FBF-B0E4-925AD6B748F0}"/>
          </ac:spMkLst>
        </pc:spChg>
        <pc:spChg chg="add del mod topLvl">
          <ac:chgData name="Timothy Miller" userId="92f9a0d9-564f-4817-a007-aa737ec86ca3" providerId="ADAL" clId="{B3E18CCF-6EEF-483B-BF8C-C0D8126413A1}" dt="2022-06-25T23:33:46.373" v="1939" actId="478"/>
          <ac:spMkLst>
            <pc:docMk/>
            <pc:sldMk cId="3907377001" sldId="349"/>
            <ac:spMk id="22" creationId="{1AA4DDCC-992F-2D08-C549-EFA39A433859}"/>
          </ac:spMkLst>
        </pc:spChg>
        <pc:spChg chg="add del mod topLvl">
          <ac:chgData name="Timothy Miller" userId="92f9a0d9-564f-4817-a007-aa737ec86ca3" providerId="ADAL" clId="{B3E18CCF-6EEF-483B-BF8C-C0D8126413A1}" dt="2022-06-25T23:33:46.373" v="1939" actId="478"/>
          <ac:spMkLst>
            <pc:docMk/>
            <pc:sldMk cId="3907377001" sldId="349"/>
            <ac:spMk id="23" creationId="{DA53C48E-292F-7355-39CA-7A0E148DF4C0}"/>
          </ac:spMkLst>
        </pc:spChg>
        <pc:spChg chg="add del mod topLvl">
          <ac:chgData name="Timothy Miller" userId="92f9a0d9-564f-4817-a007-aa737ec86ca3" providerId="ADAL" clId="{B3E18CCF-6EEF-483B-BF8C-C0D8126413A1}" dt="2022-06-25T23:33:46.373" v="1939" actId="478"/>
          <ac:spMkLst>
            <pc:docMk/>
            <pc:sldMk cId="3907377001" sldId="349"/>
            <ac:spMk id="29" creationId="{81DBCB52-263F-BB8D-7F06-480A75207450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33" creationId="{05006652-0DF8-F4DC-7930-7F1CD6932BE9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34" creationId="{F36AA57E-3A6D-4E3C-6E80-343344632466}"/>
          </ac:spMkLst>
        </pc:spChg>
        <pc:spChg chg="add del mod topLvl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35" creationId="{FB2F6C03-A46D-DB4E-06C8-7D08DE19D67D}"/>
          </ac:spMkLst>
        </pc:spChg>
        <pc:spChg chg="add del mod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44" creationId="{28F8086A-1A9D-43AF-39B8-F2DCA062E7EA}"/>
          </ac:spMkLst>
        </pc:spChg>
        <pc:spChg chg="add del mod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45" creationId="{D63771B9-124A-838B-46AB-694DF2F7432A}"/>
          </ac:spMkLst>
        </pc:spChg>
        <pc:spChg chg="add del mod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51" creationId="{D2FF904F-D0EF-44B3-984A-2A859FEC6BAC}"/>
          </ac:spMkLst>
        </pc:spChg>
        <pc:spChg chg="add del mod">
          <ac:chgData name="Timothy Miller" userId="92f9a0d9-564f-4817-a007-aa737ec86ca3" providerId="ADAL" clId="{B3E18CCF-6EEF-483B-BF8C-C0D8126413A1}" dt="2022-06-25T23:33:34.514" v="1938" actId="478"/>
          <ac:spMkLst>
            <pc:docMk/>
            <pc:sldMk cId="3907377001" sldId="349"/>
            <ac:spMk id="52" creationId="{D0C43E3F-AE5E-73B1-3F48-DA8FAEE53AD2}"/>
          </ac:spMkLst>
        </pc:spChg>
        <pc:spChg chg="add mod topLvl">
          <ac:chgData name="Timothy Miller" userId="92f9a0d9-564f-4817-a007-aa737ec86ca3" providerId="ADAL" clId="{B3E18CCF-6EEF-483B-BF8C-C0D8126413A1}" dt="2022-06-26T20:37:58.595" v="2238" actId="1036"/>
          <ac:spMkLst>
            <pc:docMk/>
            <pc:sldMk cId="3907377001" sldId="349"/>
            <ac:spMk id="60" creationId="{B47047D5-BA5C-C04D-8F0B-F388F136EF52}"/>
          </ac:spMkLst>
        </pc:spChg>
        <pc:spChg chg="add mod topLvl">
          <ac:chgData name="Timothy Miller" userId="92f9a0d9-564f-4817-a007-aa737ec86ca3" providerId="ADAL" clId="{B3E18CCF-6EEF-483B-BF8C-C0D8126413A1}" dt="2022-06-26T20:37:58.595" v="2238" actId="1036"/>
          <ac:spMkLst>
            <pc:docMk/>
            <pc:sldMk cId="3907377001" sldId="349"/>
            <ac:spMk id="64" creationId="{CDF7B00A-E713-6CFD-E173-9B68F6D408EB}"/>
          </ac:spMkLst>
        </pc:spChg>
        <pc:spChg chg="add del mod topLvl">
          <ac:chgData name="Timothy Miller" userId="92f9a0d9-564f-4817-a007-aa737ec86ca3" providerId="ADAL" clId="{B3E18CCF-6EEF-483B-BF8C-C0D8126413A1}" dt="2022-06-26T20:38:38.442" v="2253" actId="478"/>
          <ac:spMkLst>
            <pc:docMk/>
            <pc:sldMk cId="3907377001" sldId="349"/>
            <ac:spMk id="72" creationId="{8C543B3F-7F92-4466-9F09-6EB02DB0A255}"/>
          </ac:spMkLst>
        </pc:spChg>
        <pc:spChg chg="add del mod topLvl">
          <ac:chgData name="Timothy Miller" userId="92f9a0d9-564f-4817-a007-aa737ec86ca3" providerId="ADAL" clId="{B3E18CCF-6EEF-483B-BF8C-C0D8126413A1}" dt="2022-06-26T20:38:38.442" v="2253" actId="478"/>
          <ac:spMkLst>
            <pc:docMk/>
            <pc:sldMk cId="3907377001" sldId="349"/>
            <ac:spMk id="74" creationId="{F98D6F69-B16E-EF79-96E2-8D09BB8415F3}"/>
          </ac:spMkLst>
        </pc:spChg>
        <pc:spChg chg="add del mod topLvl">
          <ac:chgData name="Timothy Miller" userId="92f9a0d9-564f-4817-a007-aa737ec86ca3" providerId="ADAL" clId="{B3E18CCF-6EEF-483B-BF8C-C0D8126413A1}" dt="2022-06-26T20:38:38.442" v="2253" actId="478"/>
          <ac:spMkLst>
            <pc:docMk/>
            <pc:sldMk cId="3907377001" sldId="349"/>
            <ac:spMk id="87" creationId="{A2A75C8A-D534-318B-524A-5357F3B2A423}"/>
          </ac:spMkLst>
        </pc:spChg>
        <pc:spChg chg="add del mod topLvl">
          <ac:chgData name="Timothy Miller" userId="92f9a0d9-564f-4817-a007-aa737ec86ca3" providerId="ADAL" clId="{B3E18CCF-6EEF-483B-BF8C-C0D8126413A1}" dt="2022-06-26T20:38:38.442" v="2253" actId="478"/>
          <ac:spMkLst>
            <pc:docMk/>
            <pc:sldMk cId="3907377001" sldId="349"/>
            <ac:spMk id="89" creationId="{D99DDDF2-9D08-F658-2015-4D21982302CA}"/>
          </ac:spMkLst>
        </pc:spChg>
        <pc:spChg chg="add del mod topLvl">
          <ac:chgData name="Timothy Miller" userId="92f9a0d9-564f-4817-a007-aa737ec86ca3" providerId="ADAL" clId="{B3E18CCF-6EEF-483B-BF8C-C0D8126413A1}" dt="2022-06-26T20:38:38.442" v="2253" actId="478"/>
          <ac:spMkLst>
            <pc:docMk/>
            <pc:sldMk cId="3907377001" sldId="349"/>
            <ac:spMk id="91" creationId="{BA89463E-F0A5-F2FD-5EBE-9321A709D7CB}"/>
          </ac:spMkLst>
        </pc:spChg>
        <pc:grpChg chg="add del mod">
          <ac:chgData name="Timothy Miller" userId="92f9a0d9-564f-4817-a007-aa737ec86ca3" providerId="ADAL" clId="{B3E18CCF-6EEF-483B-BF8C-C0D8126413A1}" dt="2022-06-25T23:25:48.972" v="1824" actId="165"/>
          <ac:grpSpMkLst>
            <pc:docMk/>
            <pc:sldMk cId="3907377001" sldId="349"/>
            <ac:grpSpMk id="39" creationId="{017F30FA-CE8D-D598-B545-CFD86F34EBA3}"/>
          </ac:grpSpMkLst>
        </pc:grpChg>
        <pc:grpChg chg="add del mod">
          <ac:chgData name="Timothy Miller" userId="92f9a0d9-564f-4817-a007-aa737ec86ca3" providerId="ADAL" clId="{B3E18CCF-6EEF-483B-BF8C-C0D8126413A1}" dt="2022-06-25T23:23:38.360" v="1787" actId="165"/>
          <ac:grpSpMkLst>
            <pc:docMk/>
            <pc:sldMk cId="3907377001" sldId="349"/>
            <ac:grpSpMk id="40" creationId="{59D2D3C5-0BC7-E089-777F-2ED233DE4EEB}"/>
          </ac:grpSpMkLst>
        </pc:grpChg>
        <pc:grpChg chg="add del mod">
          <ac:chgData name="Timothy Miller" userId="92f9a0d9-564f-4817-a007-aa737ec86ca3" providerId="ADAL" clId="{B3E18CCF-6EEF-483B-BF8C-C0D8126413A1}" dt="2022-06-25T23:23:24.265" v="1786" actId="165"/>
          <ac:grpSpMkLst>
            <pc:docMk/>
            <pc:sldMk cId="3907377001" sldId="349"/>
            <ac:grpSpMk id="41" creationId="{ECB86B14-9A68-B06C-0DF1-8D2990F36D83}"/>
          </ac:grpSpMkLst>
        </pc:grpChg>
        <pc:grpChg chg="add del mod">
          <ac:chgData name="Timothy Miller" userId="92f9a0d9-564f-4817-a007-aa737ec86ca3" providerId="ADAL" clId="{B3E18CCF-6EEF-483B-BF8C-C0D8126413A1}" dt="2022-06-25T23:42:38.235" v="2202" actId="165"/>
          <ac:grpSpMkLst>
            <pc:docMk/>
            <pc:sldMk cId="3907377001" sldId="349"/>
            <ac:grpSpMk id="92" creationId="{148631B9-251F-E8E1-0336-67F0ECCB515D}"/>
          </ac:grpSpMkLst>
        </pc:grpChg>
        <pc:grpChg chg="add del mod">
          <ac:chgData name="Timothy Miller" userId="92f9a0d9-564f-4817-a007-aa737ec86ca3" providerId="ADAL" clId="{B3E18CCF-6EEF-483B-BF8C-C0D8126413A1}" dt="2022-06-25T23:42:39.693" v="2203" actId="165"/>
          <ac:grpSpMkLst>
            <pc:docMk/>
            <pc:sldMk cId="3907377001" sldId="349"/>
            <ac:grpSpMk id="93" creationId="{4F9BA266-F7D9-0CD8-58D5-BCAC0FBF03B8}"/>
          </ac:grpSpMkLst>
        </pc:grpChg>
        <pc:picChg chg="add del mod topLvl">
          <ac:chgData name="Timothy Miller" userId="92f9a0d9-564f-4817-a007-aa737ec86ca3" providerId="ADAL" clId="{B3E18CCF-6EEF-483B-BF8C-C0D8126413A1}" dt="2022-06-25T23:37:32.656" v="2082" actId="478"/>
          <ac:picMkLst>
            <pc:docMk/>
            <pc:sldMk cId="3907377001" sldId="349"/>
            <ac:picMk id="16" creationId="{C1F66B30-EADB-AE96-9A8C-50542463A2A9}"/>
          </ac:picMkLst>
        </pc:picChg>
        <pc:picChg chg="add del mod topLvl">
          <ac:chgData name="Timothy Miller" userId="92f9a0d9-564f-4817-a007-aa737ec86ca3" providerId="ADAL" clId="{B3E18CCF-6EEF-483B-BF8C-C0D8126413A1}" dt="2022-06-25T23:33:46.373" v="1939" actId="478"/>
          <ac:picMkLst>
            <pc:docMk/>
            <pc:sldMk cId="3907377001" sldId="349"/>
            <ac:picMk id="26" creationId="{93F68CA0-885A-84ED-23FF-4BB33BB3D27A}"/>
          </ac:picMkLst>
        </pc:picChg>
        <pc:picChg chg="add del mod topLvl">
          <ac:chgData name="Timothy Miller" userId="92f9a0d9-564f-4817-a007-aa737ec86ca3" providerId="ADAL" clId="{B3E18CCF-6EEF-483B-BF8C-C0D8126413A1}" dt="2022-06-25T23:33:48.797" v="1940" actId="478"/>
          <ac:picMkLst>
            <pc:docMk/>
            <pc:sldMk cId="3907377001" sldId="349"/>
            <ac:picMk id="38" creationId="{8935D958-58F6-D0C4-F4FB-979450FCCE2D}"/>
          </ac:picMkLst>
        </pc:picChg>
        <pc:picChg chg="add mod topLvl">
          <ac:chgData name="Timothy Miller" userId="92f9a0d9-564f-4817-a007-aa737ec86ca3" providerId="ADAL" clId="{B3E18CCF-6EEF-483B-BF8C-C0D8126413A1}" dt="2022-06-26T20:37:58.595" v="2238" actId="1036"/>
          <ac:picMkLst>
            <pc:docMk/>
            <pc:sldMk cId="3907377001" sldId="349"/>
            <ac:picMk id="54" creationId="{586C1279-C981-6AD3-9CC3-7DEAC7E982B4}"/>
          </ac:picMkLst>
        </pc:picChg>
        <pc:picChg chg="add mod topLvl">
          <ac:chgData name="Timothy Miller" userId="92f9a0d9-564f-4817-a007-aa737ec86ca3" providerId="ADAL" clId="{B3E18CCF-6EEF-483B-BF8C-C0D8126413A1}" dt="2022-06-26T20:37:58.595" v="2238" actId="1036"/>
          <ac:picMkLst>
            <pc:docMk/>
            <pc:sldMk cId="3907377001" sldId="349"/>
            <ac:picMk id="56" creationId="{0E5C27C1-9187-CBD8-F11C-2065D90E4FA4}"/>
          </ac:picMkLst>
        </pc:picChg>
        <pc:picChg chg="add mod topLvl">
          <ac:chgData name="Timothy Miller" userId="92f9a0d9-564f-4817-a007-aa737ec86ca3" providerId="ADAL" clId="{B3E18CCF-6EEF-483B-BF8C-C0D8126413A1}" dt="2022-06-26T20:37:58.595" v="2238" actId="1036"/>
          <ac:picMkLst>
            <pc:docMk/>
            <pc:sldMk cId="3907377001" sldId="349"/>
            <ac:picMk id="58" creationId="{0910A692-FF27-A981-CB2E-1A3DD74B1FCF}"/>
          </ac:picMkLst>
        </pc:picChg>
        <pc:picChg chg="add del mod">
          <ac:chgData name="Timothy Miller" userId="92f9a0d9-564f-4817-a007-aa737ec86ca3" providerId="ADAL" clId="{B3E18CCF-6EEF-483B-BF8C-C0D8126413A1}" dt="2022-06-25T23:37:33.371" v="2083" actId="478"/>
          <ac:picMkLst>
            <pc:docMk/>
            <pc:sldMk cId="3907377001" sldId="349"/>
            <ac:picMk id="67" creationId="{C33D9C5B-93E4-11AD-5451-6A291B55CACA}"/>
          </ac:picMkLst>
        </pc:picChg>
        <pc:picChg chg="add del mod">
          <ac:chgData name="Timothy Miller" userId="92f9a0d9-564f-4817-a007-aa737ec86ca3" providerId="ADAL" clId="{B3E18CCF-6EEF-483B-BF8C-C0D8126413A1}" dt="2022-06-25T23:37:05.311" v="2069" actId="478"/>
          <ac:picMkLst>
            <pc:docMk/>
            <pc:sldMk cId="3907377001" sldId="349"/>
            <ac:picMk id="68" creationId="{D32A6FEC-8EF6-ACCC-FC76-E892563CC01D}"/>
          </ac:picMkLst>
        </pc:picChg>
        <pc:picChg chg="add del mod topLvl">
          <ac:chgData name="Timothy Miller" userId="92f9a0d9-564f-4817-a007-aa737ec86ca3" providerId="ADAL" clId="{B3E18CCF-6EEF-483B-BF8C-C0D8126413A1}" dt="2022-06-26T20:38:38.442" v="2253" actId="478"/>
          <ac:picMkLst>
            <pc:docMk/>
            <pc:sldMk cId="3907377001" sldId="349"/>
            <ac:picMk id="69" creationId="{6441F35E-8789-6EA2-42B2-EA5761D4E20A}"/>
          </ac:picMkLst>
        </pc:picChg>
        <pc:picChg chg="add del mod topLvl">
          <ac:chgData name="Timothy Miller" userId="92f9a0d9-564f-4817-a007-aa737ec86ca3" providerId="ADAL" clId="{B3E18CCF-6EEF-483B-BF8C-C0D8126413A1}" dt="2022-06-26T20:38:38.442" v="2253" actId="478"/>
          <ac:picMkLst>
            <pc:docMk/>
            <pc:sldMk cId="3907377001" sldId="349"/>
            <ac:picMk id="70" creationId="{799B663F-DE59-F40A-E01E-678030C37381}"/>
          </ac:picMkLst>
        </pc:picChg>
        <pc:picChg chg="add del mod">
          <ac:chgData name="Timothy Miller" userId="92f9a0d9-564f-4817-a007-aa737ec86ca3" providerId="ADAL" clId="{B3E18CCF-6EEF-483B-BF8C-C0D8126413A1}" dt="2022-06-25T23:39:01.472" v="2127" actId="478"/>
          <ac:picMkLst>
            <pc:docMk/>
            <pc:sldMk cId="3907377001" sldId="349"/>
            <ac:picMk id="76" creationId="{A234AFE2-8C87-E318-7456-24ACBCAADF75}"/>
          </ac:picMkLst>
        </pc:picChg>
        <pc:picChg chg="add del mod topLvl">
          <ac:chgData name="Timothy Miller" userId="92f9a0d9-564f-4817-a007-aa737ec86ca3" providerId="ADAL" clId="{B3E18CCF-6EEF-483B-BF8C-C0D8126413A1}" dt="2022-06-26T20:38:38.442" v="2253" actId="478"/>
          <ac:picMkLst>
            <pc:docMk/>
            <pc:sldMk cId="3907377001" sldId="349"/>
            <ac:picMk id="81" creationId="{98E03EE8-90B8-BBB7-4FC9-10E0DCA9FAC7}"/>
          </ac:picMkLst>
        </pc:picChg>
        <pc:picChg chg="add del mod topLvl">
          <ac:chgData name="Timothy Miller" userId="92f9a0d9-564f-4817-a007-aa737ec86ca3" providerId="ADAL" clId="{B3E18CCF-6EEF-483B-BF8C-C0D8126413A1}" dt="2022-06-26T20:38:38.442" v="2253" actId="478"/>
          <ac:picMkLst>
            <pc:docMk/>
            <pc:sldMk cId="3907377001" sldId="349"/>
            <ac:picMk id="84" creationId="{07C6E652-EE2E-9FF3-D47E-73DC4CFE4237}"/>
          </ac:picMkLst>
        </pc:picChg>
        <pc:picChg chg="add del mod">
          <ac:chgData name="Timothy Miller" userId="92f9a0d9-564f-4817-a007-aa737ec86ca3" providerId="ADAL" clId="{B3E18CCF-6EEF-483B-BF8C-C0D8126413A1}" dt="2022-06-25T23:37:03.590" v="2068" actId="478"/>
          <ac:picMkLst>
            <pc:docMk/>
            <pc:sldMk cId="3907377001" sldId="349"/>
            <ac:picMk id="85" creationId="{AA8B3A20-9425-BE8B-93CF-8110C65F22FF}"/>
          </ac:picMkLst>
        </pc:picChg>
        <pc:cxnChg chg="add del mod topLvl">
          <ac:chgData name="Timothy Miller" userId="92f9a0d9-564f-4817-a007-aa737ec86ca3" providerId="ADAL" clId="{B3E18CCF-6EEF-483B-BF8C-C0D8126413A1}" dt="2022-06-25T23:33:34.514" v="1938" actId="478"/>
          <ac:cxnSpMkLst>
            <pc:docMk/>
            <pc:sldMk cId="3907377001" sldId="349"/>
            <ac:cxnSpMk id="7" creationId="{754325A8-0943-2AB3-3865-35BF806C0772}"/>
          </ac:cxnSpMkLst>
        </pc:cxnChg>
        <pc:cxnChg chg="add del mod topLvl">
          <ac:chgData name="Timothy Miller" userId="92f9a0d9-564f-4817-a007-aa737ec86ca3" providerId="ADAL" clId="{B3E18CCF-6EEF-483B-BF8C-C0D8126413A1}" dt="2022-06-25T23:33:34.514" v="1938" actId="478"/>
          <ac:cxnSpMkLst>
            <pc:docMk/>
            <pc:sldMk cId="3907377001" sldId="349"/>
            <ac:cxnSpMk id="8" creationId="{814DA456-5AAF-3D2B-DA29-A17B87B4F047}"/>
          </ac:cxnSpMkLst>
        </pc:cxnChg>
        <pc:cxnChg chg="add del mod topLvl">
          <ac:chgData name="Timothy Miller" userId="92f9a0d9-564f-4817-a007-aa737ec86ca3" providerId="ADAL" clId="{B3E18CCF-6EEF-483B-BF8C-C0D8126413A1}" dt="2022-06-25T23:33:46.373" v="1939" actId="478"/>
          <ac:cxnSpMkLst>
            <pc:docMk/>
            <pc:sldMk cId="3907377001" sldId="349"/>
            <ac:cxnSpMk id="24" creationId="{84EC81B9-56C2-13FB-891B-B21C5DA29AAC}"/>
          </ac:cxnSpMkLst>
        </pc:cxnChg>
        <pc:cxnChg chg="add del mod topLvl">
          <ac:chgData name="Timothy Miller" userId="92f9a0d9-564f-4817-a007-aa737ec86ca3" providerId="ADAL" clId="{B3E18CCF-6EEF-483B-BF8C-C0D8126413A1}" dt="2022-06-25T23:33:46.373" v="1939" actId="478"/>
          <ac:cxnSpMkLst>
            <pc:docMk/>
            <pc:sldMk cId="3907377001" sldId="349"/>
            <ac:cxnSpMk id="25" creationId="{114280B5-4307-5140-5BE7-DBB10525C22A}"/>
          </ac:cxnSpMkLst>
        </pc:cxnChg>
        <pc:cxnChg chg="add del mod topLvl">
          <ac:chgData name="Timothy Miller" userId="92f9a0d9-564f-4817-a007-aa737ec86ca3" providerId="ADAL" clId="{B3E18CCF-6EEF-483B-BF8C-C0D8126413A1}" dt="2022-06-25T23:33:46.373" v="1939" actId="478"/>
          <ac:cxnSpMkLst>
            <pc:docMk/>
            <pc:sldMk cId="3907377001" sldId="349"/>
            <ac:cxnSpMk id="30" creationId="{985D2CD1-4ECC-32AF-8FFC-8C64B2EFC141}"/>
          </ac:cxnSpMkLst>
        </pc:cxnChg>
        <pc:cxnChg chg="add del mod topLvl">
          <ac:chgData name="Timothy Miller" userId="92f9a0d9-564f-4817-a007-aa737ec86ca3" providerId="ADAL" clId="{B3E18CCF-6EEF-483B-BF8C-C0D8126413A1}" dt="2022-06-25T23:33:34.514" v="1938" actId="478"/>
          <ac:cxnSpMkLst>
            <pc:docMk/>
            <pc:sldMk cId="3907377001" sldId="349"/>
            <ac:cxnSpMk id="36" creationId="{D82EDF88-6FA6-8E53-67FA-9A54C6EAA09E}"/>
          </ac:cxnSpMkLst>
        </pc:cxnChg>
        <pc:cxnChg chg="add del mod topLvl">
          <ac:chgData name="Timothy Miller" userId="92f9a0d9-564f-4817-a007-aa737ec86ca3" providerId="ADAL" clId="{B3E18CCF-6EEF-483B-BF8C-C0D8126413A1}" dt="2022-06-25T23:33:34.514" v="1938" actId="478"/>
          <ac:cxnSpMkLst>
            <pc:docMk/>
            <pc:sldMk cId="3907377001" sldId="349"/>
            <ac:cxnSpMk id="37" creationId="{D72C210A-4626-48A6-2B8F-C5F5E7F46DD9}"/>
          </ac:cxnSpMkLst>
        </pc:cxnChg>
        <pc:cxnChg chg="add mod topLvl">
          <ac:chgData name="Timothy Miller" userId="92f9a0d9-564f-4817-a007-aa737ec86ca3" providerId="ADAL" clId="{B3E18CCF-6EEF-483B-BF8C-C0D8126413A1}" dt="2022-06-26T20:37:58.595" v="2238" actId="1036"/>
          <ac:cxnSpMkLst>
            <pc:docMk/>
            <pc:sldMk cId="3907377001" sldId="349"/>
            <ac:cxnSpMk id="59" creationId="{638DA778-4577-9CCE-2119-21F4110C611B}"/>
          </ac:cxnSpMkLst>
        </pc:cxnChg>
        <pc:cxnChg chg="add mod topLvl">
          <ac:chgData name="Timothy Miller" userId="92f9a0d9-564f-4817-a007-aa737ec86ca3" providerId="ADAL" clId="{B3E18CCF-6EEF-483B-BF8C-C0D8126413A1}" dt="2022-06-26T20:37:58.595" v="2238" actId="1036"/>
          <ac:cxnSpMkLst>
            <pc:docMk/>
            <pc:sldMk cId="3907377001" sldId="349"/>
            <ac:cxnSpMk id="63" creationId="{D63A7906-A061-E9CF-D8EF-84B3E648F17E}"/>
          </ac:cxnSpMkLst>
        </pc:cxnChg>
        <pc:cxnChg chg="add del mod topLvl">
          <ac:chgData name="Timothy Miller" userId="92f9a0d9-564f-4817-a007-aa737ec86ca3" providerId="ADAL" clId="{B3E18CCF-6EEF-483B-BF8C-C0D8126413A1}" dt="2022-06-26T20:38:38.442" v="2253" actId="478"/>
          <ac:cxnSpMkLst>
            <pc:docMk/>
            <pc:sldMk cId="3907377001" sldId="349"/>
            <ac:cxnSpMk id="71" creationId="{0DAA4C76-57A1-400C-2BC6-583596A5510F}"/>
          </ac:cxnSpMkLst>
        </pc:cxnChg>
        <pc:cxnChg chg="add del mod topLvl">
          <ac:chgData name="Timothy Miller" userId="92f9a0d9-564f-4817-a007-aa737ec86ca3" providerId="ADAL" clId="{B3E18CCF-6EEF-483B-BF8C-C0D8126413A1}" dt="2022-06-26T20:38:38.442" v="2253" actId="478"/>
          <ac:cxnSpMkLst>
            <pc:docMk/>
            <pc:sldMk cId="3907377001" sldId="349"/>
            <ac:cxnSpMk id="73" creationId="{049EBE5B-514F-C62A-DE38-1CF3DD653641}"/>
          </ac:cxnSpMkLst>
        </pc:cxnChg>
        <pc:cxnChg chg="add del mod">
          <ac:chgData name="Timothy Miller" userId="92f9a0d9-564f-4817-a007-aa737ec86ca3" providerId="ADAL" clId="{B3E18CCF-6EEF-483B-BF8C-C0D8126413A1}" dt="2022-06-25T23:39:01.472" v="2127" actId="478"/>
          <ac:cxnSpMkLst>
            <pc:docMk/>
            <pc:sldMk cId="3907377001" sldId="349"/>
            <ac:cxnSpMk id="77" creationId="{48861C02-876F-FC4F-7253-F1B1DBF3ACE2}"/>
          </ac:cxnSpMkLst>
        </pc:cxnChg>
        <pc:cxnChg chg="add del mod topLvl">
          <ac:chgData name="Timothy Miller" userId="92f9a0d9-564f-4817-a007-aa737ec86ca3" providerId="ADAL" clId="{B3E18CCF-6EEF-483B-BF8C-C0D8126413A1}" dt="2022-06-26T20:38:38.442" v="2253" actId="478"/>
          <ac:cxnSpMkLst>
            <pc:docMk/>
            <pc:sldMk cId="3907377001" sldId="349"/>
            <ac:cxnSpMk id="86" creationId="{D3286AB6-59E4-CDEB-6152-CB8B2DE475E6}"/>
          </ac:cxnSpMkLst>
        </pc:cxnChg>
        <pc:cxnChg chg="add del mod topLvl">
          <ac:chgData name="Timothy Miller" userId="92f9a0d9-564f-4817-a007-aa737ec86ca3" providerId="ADAL" clId="{B3E18CCF-6EEF-483B-BF8C-C0D8126413A1}" dt="2022-06-26T20:38:38.442" v="2253" actId="478"/>
          <ac:cxnSpMkLst>
            <pc:docMk/>
            <pc:sldMk cId="3907377001" sldId="349"/>
            <ac:cxnSpMk id="88" creationId="{1D01809C-7AE4-EA7D-14C7-8D8AB7C25125}"/>
          </ac:cxnSpMkLst>
        </pc:cxnChg>
        <pc:cxnChg chg="add del mod topLvl">
          <ac:chgData name="Timothy Miller" userId="92f9a0d9-564f-4817-a007-aa737ec86ca3" providerId="ADAL" clId="{B3E18CCF-6EEF-483B-BF8C-C0D8126413A1}" dt="2022-06-26T20:38:38.442" v="2253" actId="478"/>
          <ac:cxnSpMkLst>
            <pc:docMk/>
            <pc:sldMk cId="3907377001" sldId="349"/>
            <ac:cxnSpMk id="90" creationId="{9FA262DE-7E5C-FA5A-D864-52B686E7C6F4}"/>
          </ac:cxnSpMkLst>
        </pc:cxnChg>
      </pc:sldChg>
      <pc:sldChg chg="addSp delSp modSp add mod modTransition delAnim">
        <pc:chgData name="Timothy Miller" userId="92f9a0d9-564f-4817-a007-aa737ec86ca3" providerId="ADAL" clId="{B3E18CCF-6EEF-483B-BF8C-C0D8126413A1}" dt="2022-06-26T20:42:40.855" v="2274" actId="2085"/>
        <pc:sldMkLst>
          <pc:docMk/>
          <pc:sldMk cId="4048709107" sldId="350"/>
        </pc:sldMkLst>
        <pc:spChg chg="add mod">
          <ac:chgData name="Timothy Miller" userId="92f9a0d9-564f-4817-a007-aa737ec86ca3" providerId="ADAL" clId="{B3E18CCF-6EEF-483B-BF8C-C0D8126413A1}" dt="2022-06-26T20:42:40.855" v="2274" actId="2085"/>
          <ac:spMkLst>
            <pc:docMk/>
            <pc:sldMk cId="4048709107" sldId="350"/>
            <ac:spMk id="28" creationId="{16D2259E-697F-5130-67B0-20DEDF00EA80}"/>
          </ac:spMkLst>
        </pc:spChg>
        <pc:spChg chg="add mod">
          <ac:chgData name="Timothy Miller" userId="92f9a0d9-564f-4817-a007-aa737ec86ca3" providerId="ADAL" clId="{B3E18CCF-6EEF-483B-BF8C-C0D8126413A1}" dt="2022-06-26T20:42:40.855" v="2274" actId="2085"/>
          <ac:spMkLst>
            <pc:docMk/>
            <pc:sldMk cId="4048709107" sldId="350"/>
            <ac:spMk id="30" creationId="{2080CD9C-BF31-1827-E926-782EB1D0AB3C}"/>
          </ac:spMkLst>
        </pc:spChg>
        <pc:spChg chg="del">
          <ac:chgData name="Timothy Miller" userId="92f9a0d9-564f-4817-a007-aa737ec86ca3" providerId="ADAL" clId="{B3E18CCF-6EEF-483B-BF8C-C0D8126413A1}" dt="2022-06-26T20:40:19.847" v="2262" actId="478"/>
          <ac:spMkLst>
            <pc:docMk/>
            <pc:sldMk cId="4048709107" sldId="350"/>
            <ac:spMk id="60" creationId="{B47047D5-BA5C-C04D-8F0B-F388F136EF52}"/>
          </ac:spMkLst>
        </pc:spChg>
        <pc:spChg chg="del">
          <ac:chgData name="Timothy Miller" userId="92f9a0d9-564f-4817-a007-aa737ec86ca3" providerId="ADAL" clId="{B3E18CCF-6EEF-483B-BF8C-C0D8126413A1}" dt="2022-06-26T20:40:19.847" v="2262" actId="478"/>
          <ac:spMkLst>
            <pc:docMk/>
            <pc:sldMk cId="4048709107" sldId="350"/>
            <ac:spMk id="64" creationId="{CDF7B00A-E713-6CFD-E173-9B68F6D408EB}"/>
          </ac:spMkLst>
        </pc:spChg>
        <pc:picChg chg="add mod">
          <ac:chgData name="Timothy Miller" userId="92f9a0d9-564f-4817-a007-aa737ec86ca3" providerId="ADAL" clId="{B3E18CCF-6EEF-483B-BF8C-C0D8126413A1}" dt="2022-06-26T20:40:20.318" v="2263"/>
          <ac:picMkLst>
            <pc:docMk/>
            <pc:sldMk cId="4048709107" sldId="350"/>
            <ac:picMk id="24" creationId="{9E18FB6B-FBAC-C72A-A254-4AB8C792EFB3}"/>
          </ac:picMkLst>
        </pc:picChg>
        <pc:picChg chg="add mod">
          <ac:chgData name="Timothy Miller" userId="92f9a0d9-564f-4817-a007-aa737ec86ca3" providerId="ADAL" clId="{B3E18CCF-6EEF-483B-BF8C-C0D8126413A1}" dt="2022-06-26T20:40:20.318" v="2263"/>
          <ac:picMkLst>
            <pc:docMk/>
            <pc:sldMk cId="4048709107" sldId="350"/>
            <ac:picMk id="25" creationId="{44087515-27C6-DB88-6501-B1C5F793DE72}"/>
          </ac:picMkLst>
        </pc:picChg>
        <pc:picChg chg="add mod">
          <ac:chgData name="Timothy Miller" userId="92f9a0d9-564f-4817-a007-aa737ec86ca3" providerId="ADAL" clId="{B3E18CCF-6EEF-483B-BF8C-C0D8126413A1}" dt="2022-06-26T20:40:20.318" v="2263"/>
          <ac:picMkLst>
            <pc:docMk/>
            <pc:sldMk cId="4048709107" sldId="350"/>
            <ac:picMk id="26" creationId="{9806A81A-C160-9FD2-E470-773F791D9B85}"/>
          </ac:picMkLst>
        </pc:picChg>
        <pc:picChg chg="del">
          <ac:chgData name="Timothy Miller" userId="92f9a0d9-564f-4817-a007-aa737ec86ca3" providerId="ADAL" clId="{B3E18CCF-6EEF-483B-BF8C-C0D8126413A1}" dt="2022-06-26T20:40:19.847" v="2262" actId="478"/>
          <ac:picMkLst>
            <pc:docMk/>
            <pc:sldMk cId="4048709107" sldId="350"/>
            <ac:picMk id="54" creationId="{586C1279-C981-6AD3-9CC3-7DEAC7E982B4}"/>
          </ac:picMkLst>
        </pc:picChg>
        <pc:picChg chg="del">
          <ac:chgData name="Timothy Miller" userId="92f9a0d9-564f-4817-a007-aa737ec86ca3" providerId="ADAL" clId="{B3E18CCF-6EEF-483B-BF8C-C0D8126413A1}" dt="2022-06-26T20:40:19.847" v="2262" actId="478"/>
          <ac:picMkLst>
            <pc:docMk/>
            <pc:sldMk cId="4048709107" sldId="350"/>
            <ac:picMk id="56" creationId="{0E5C27C1-9187-CBD8-F11C-2065D90E4FA4}"/>
          </ac:picMkLst>
        </pc:picChg>
        <pc:picChg chg="del">
          <ac:chgData name="Timothy Miller" userId="92f9a0d9-564f-4817-a007-aa737ec86ca3" providerId="ADAL" clId="{B3E18CCF-6EEF-483B-BF8C-C0D8126413A1}" dt="2022-06-26T20:40:19.847" v="2262" actId="478"/>
          <ac:picMkLst>
            <pc:docMk/>
            <pc:sldMk cId="4048709107" sldId="350"/>
            <ac:picMk id="58" creationId="{0910A692-FF27-A981-CB2E-1A3DD74B1FCF}"/>
          </ac:picMkLst>
        </pc:picChg>
        <pc:cxnChg chg="add mod">
          <ac:chgData name="Timothy Miller" userId="92f9a0d9-564f-4817-a007-aa737ec86ca3" providerId="ADAL" clId="{B3E18CCF-6EEF-483B-BF8C-C0D8126413A1}" dt="2022-06-26T20:40:20.318" v="2263"/>
          <ac:cxnSpMkLst>
            <pc:docMk/>
            <pc:sldMk cId="4048709107" sldId="350"/>
            <ac:cxnSpMk id="27" creationId="{BF4B45AE-A180-9E4A-0FDC-2EB6F641A1DF}"/>
          </ac:cxnSpMkLst>
        </pc:cxnChg>
        <pc:cxnChg chg="add mod">
          <ac:chgData name="Timothy Miller" userId="92f9a0d9-564f-4817-a007-aa737ec86ca3" providerId="ADAL" clId="{B3E18CCF-6EEF-483B-BF8C-C0D8126413A1}" dt="2022-06-26T20:40:20.318" v="2263"/>
          <ac:cxnSpMkLst>
            <pc:docMk/>
            <pc:sldMk cId="4048709107" sldId="350"/>
            <ac:cxnSpMk id="29" creationId="{EBAEA886-37A2-D650-E62B-BC0CE6A4C957}"/>
          </ac:cxnSpMkLst>
        </pc:cxnChg>
        <pc:cxnChg chg="del mod">
          <ac:chgData name="Timothy Miller" userId="92f9a0d9-564f-4817-a007-aa737ec86ca3" providerId="ADAL" clId="{B3E18CCF-6EEF-483B-BF8C-C0D8126413A1}" dt="2022-06-26T20:40:19.847" v="2262" actId="478"/>
          <ac:cxnSpMkLst>
            <pc:docMk/>
            <pc:sldMk cId="4048709107" sldId="350"/>
            <ac:cxnSpMk id="59" creationId="{638DA778-4577-9CCE-2119-21F4110C611B}"/>
          </ac:cxnSpMkLst>
        </pc:cxnChg>
        <pc:cxnChg chg="del mod">
          <ac:chgData name="Timothy Miller" userId="92f9a0d9-564f-4817-a007-aa737ec86ca3" providerId="ADAL" clId="{B3E18CCF-6EEF-483B-BF8C-C0D8126413A1}" dt="2022-06-26T20:40:19.847" v="2262" actId="478"/>
          <ac:cxnSpMkLst>
            <pc:docMk/>
            <pc:sldMk cId="4048709107" sldId="350"/>
            <ac:cxnSpMk id="63" creationId="{D63A7906-A061-E9CF-D8EF-84B3E648F17E}"/>
          </ac:cxnSpMkLst>
        </pc:cxnChg>
      </pc:sldChg>
      <pc:sldChg chg="modSp add del mod modTransition modAnim">
        <pc:chgData name="Timothy Miller" userId="92f9a0d9-564f-4817-a007-aa737ec86ca3" providerId="ADAL" clId="{B3E18CCF-6EEF-483B-BF8C-C0D8126413A1}" dt="2022-06-26T20:40:36.116" v="2264" actId="47"/>
        <pc:sldMkLst>
          <pc:docMk/>
          <pc:sldMk cId="2270860991" sldId="351"/>
        </pc:sldMkLst>
        <pc:spChg chg="mod">
          <ac:chgData name="Timothy Miller" userId="92f9a0d9-564f-4817-a007-aa737ec86ca3" providerId="ADAL" clId="{B3E18CCF-6EEF-483B-BF8C-C0D8126413A1}" dt="2022-06-26T20:39:42.170" v="2260" actId="208"/>
          <ac:spMkLst>
            <pc:docMk/>
            <pc:sldMk cId="2270860991" sldId="351"/>
            <ac:spMk id="60" creationId="{B47047D5-BA5C-C04D-8F0B-F388F136EF52}"/>
          </ac:spMkLst>
        </pc:spChg>
        <pc:spChg chg="mod">
          <ac:chgData name="Timothy Miller" userId="92f9a0d9-564f-4817-a007-aa737ec86ca3" providerId="ADAL" clId="{B3E18CCF-6EEF-483B-BF8C-C0D8126413A1}" dt="2022-06-26T20:39:42.170" v="2260" actId="208"/>
          <ac:spMkLst>
            <pc:docMk/>
            <pc:sldMk cId="2270860991" sldId="351"/>
            <ac:spMk id="64" creationId="{CDF7B00A-E713-6CFD-E173-9B68F6D408EB}"/>
          </ac:spMkLst>
        </pc:spChg>
        <pc:picChg chg="mod">
          <ac:chgData name="Timothy Miller" userId="92f9a0d9-564f-4817-a007-aa737ec86ca3" providerId="ADAL" clId="{B3E18CCF-6EEF-483B-BF8C-C0D8126413A1}" dt="2022-06-26T20:39:42.170" v="2260" actId="208"/>
          <ac:picMkLst>
            <pc:docMk/>
            <pc:sldMk cId="2270860991" sldId="351"/>
            <ac:picMk id="54" creationId="{586C1279-C981-6AD3-9CC3-7DEAC7E982B4}"/>
          </ac:picMkLst>
        </pc:picChg>
        <pc:picChg chg="mod">
          <ac:chgData name="Timothy Miller" userId="92f9a0d9-564f-4817-a007-aa737ec86ca3" providerId="ADAL" clId="{B3E18CCF-6EEF-483B-BF8C-C0D8126413A1}" dt="2022-06-26T20:39:42.170" v="2260" actId="208"/>
          <ac:picMkLst>
            <pc:docMk/>
            <pc:sldMk cId="2270860991" sldId="351"/>
            <ac:picMk id="56" creationId="{0E5C27C1-9187-CBD8-F11C-2065D90E4FA4}"/>
          </ac:picMkLst>
        </pc:picChg>
        <pc:picChg chg="mod">
          <ac:chgData name="Timothy Miller" userId="92f9a0d9-564f-4817-a007-aa737ec86ca3" providerId="ADAL" clId="{B3E18CCF-6EEF-483B-BF8C-C0D8126413A1}" dt="2022-06-26T20:39:42.170" v="2260" actId="208"/>
          <ac:picMkLst>
            <pc:docMk/>
            <pc:sldMk cId="2270860991" sldId="351"/>
            <ac:picMk id="58" creationId="{0910A692-FF27-A981-CB2E-1A3DD74B1FCF}"/>
          </ac:picMkLst>
        </pc:picChg>
        <pc:cxnChg chg="mod">
          <ac:chgData name="Timothy Miller" userId="92f9a0d9-564f-4817-a007-aa737ec86ca3" providerId="ADAL" clId="{B3E18CCF-6EEF-483B-BF8C-C0D8126413A1}" dt="2022-06-26T20:39:42.170" v="2260" actId="208"/>
          <ac:cxnSpMkLst>
            <pc:docMk/>
            <pc:sldMk cId="2270860991" sldId="351"/>
            <ac:cxnSpMk id="59" creationId="{638DA778-4577-9CCE-2119-21F4110C611B}"/>
          </ac:cxnSpMkLst>
        </pc:cxnChg>
        <pc:cxnChg chg="mod">
          <ac:chgData name="Timothy Miller" userId="92f9a0d9-564f-4817-a007-aa737ec86ca3" providerId="ADAL" clId="{B3E18CCF-6EEF-483B-BF8C-C0D8126413A1}" dt="2022-06-26T20:39:42.170" v="2260" actId="208"/>
          <ac:cxnSpMkLst>
            <pc:docMk/>
            <pc:sldMk cId="2270860991" sldId="351"/>
            <ac:cxnSpMk id="63" creationId="{D63A7906-A061-E9CF-D8EF-84B3E648F17E}"/>
          </ac:cxnSpMkLst>
        </pc:cxnChg>
      </pc:sldChg>
      <pc:sldChg chg="modSp add mod modAnim">
        <pc:chgData name="Timothy Miller" userId="92f9a0d9-564f-4817-a007-aa737ec86ca3" providerId="ADAL" clId="{B3E18CCF-6EEF-483B-BF8C-C0D8126413A1}" dt="2022-06-27T07:43:50.043" v="5286" actId="2085"/>
        <pc:sldMkLst>
          <pc:docMk/>
          <pc:sldMk cId="2316039506" sldId="351"/>
        </pc:sldMkLst>
        <pc:spChg chg="mod">
          <ac:chgData name="Timothy Miller" userId="92f9a0d9-564f-4817-a007-aa737ec86ca3" providerId="ADAL" clId="{B3E18CCF-6EEF-483B-BF8C-C0D8126413A1}" dt="2022-06-27T07:43:43.779" v="5285" actId="2085"/>
          <ac:spMkLst>
            <pc:docMk/>
            <pc:sldMk cId="2316039506" sldId="351"/>
            <ac:spMk id="28" creationId="{16D2259E-697F-5130-67B0-20DEDF00EA80}"/>
          </ac:spMkLst>
        </pc:spChg>
        <pc:spChg chg="mod">
          <ac:chgData name="Timothy Miller" userId="92f9a0d9-564f-4817-a007-aa737ec86ca3" providerId="ADAL" clId="{B3E18CCF-6EEF-483B-BF8C-C0D8126413A1}" dt="2022-06-27T07:43:43.779" v="5285" actId="2085"/>
          <ac:spMkLst>
            <pc:docMk/>
            <pc:sldMk cId="2316039506" sldId="351"/>
            <ac:spMk id="30" creationId="{2080CD9C-BF31-1827-E926-782EB1D0AB3C}"/>
          </ac:spMkLst>
        </pc:spChg>
        <pc:spChg chg="mod">
          <ac:chgData name="Timothy Miller" userId="92f9a0d9-564f-4817-a007-aa737ec86ca3" providerId="ADAL" clId="{B3E18CCF-6EEF-483B-BF8C-C0D8126413A1}" dt="2022-06-26T20:42:56.022" v="2275" actId="2085"/>
          <ac:spMkLst>
            <pc:docMk/>
            <pc:sldMk cId="2316039506" sldId="351"/>
            <ac:spMk id="72" creationId="{8C543B3F-7F92-4466-9F09-6EB02DB0A255}"/>
          </ac:spMkLst>
        </pc:spChg>
        <pc:spChg chg="mod">
          <ac:chgData name="Timothy Miller" userId="92f9a0d9-564f-4817-a007-aa737ec86ca3" providerId="ADAL" clId="{B3E18CCF-6EEF-483B-BF8C-C0D8126413A1}" dt="2022-06-26T20:42:56.022" v="2275" actId="2085"/>
          <ac:spMkLst>
            <pc:docMk/>
            <pc:sldMk cId="2316039506" sldId="351"/>
            <ac:spMk id="74" creationId="{F98D6F69-B16E-EF79-96E2-8D09BB8415F3}"/>
          </ac:spMkLst>
        </pc:spChg>
        <pc:spChg chg="mod">
          <ac:chgData name="Timothy Miller" userId="92f9a0d9-564f-4817-a007-aa737ec86ca3" providerId="ADAL" clId="{B3E18CCF-6EEF-483B-BF8C-C0D8126413A1}" dt="2022-06-27T07:43:50.043" v="5286" actId="2085"/>
          <ac:spMkLst>
            <pc:docMk/>
            <pc:sldMk cId="2316039506" sldId="351"/>
            <ac:spMk id="87" creationId="{A2A75C8A-D534-318B-524A-5357F3B2A423}"/>
          </ac:spMkLst>
        </pc:spChg>
        <pc:spChg chg="mod">
          <ac:chgData name="Timothy Miller" userId="92f9a0d9-564f-4817-a007-aa737ec86ca3" providerId="ADAL" clId="{B3E18CCF-6EEF-483B-BF8C-C0D8126413A1}" dt="2022-06-26T20:42:56.022" v="2275" actId="2085"/>
          <ac:spMkLst>
            <pc:docMk/>
            <pc:sldMk cId="2316039506" sldId="351"/>
            <ac:spMk id="89" creationId="{D99DDDF2-9D08-F658-2015-4D21982302CA}"/>
          </ac:spMkLst>
        </pc:spChg>
        <pc:spChg chg="mod">
          <ac:chgData name="Timothy Miller" userId="92f9a0d9-564f-4817-a007-aa737ec86ca3" providerId="ADAL" clId="{B3E18CCF-6EEF-483B-BF8C-C0D8126413A1}" dt="2022-06-26T20:42:56.022" v="2275" actId="2085"/>
          <ac:spMkLst>
            <pc:docMk/>
            <pc:sldMk cId="2316039506" sldId="351"/>
            <ac:spMk id="91" creationId="{BA89463E-F0A5-F2FD-5EBE-9321A709D7CB}"/>
          </ac:spMkLst>
        </pc:spChg>
        <pc:picChg chg="mod">
          <ac:chgData name="Timothy Miller" userId="92f9a0d9-564f-4817-a007-aa737ec86ca3" providerId="ADAL" clId="{B3E18CCF-6EEF-483B-BF8C-C0D8126413A1}" dt="2022-06-26T20:42:19.322" v="2273" actId="208"/>
          <ac:picMkLst>
            <pc:docMk/>
            <pc:sldMk cId="2316039506" sldId="351"/>
            <ac:picMk id="69" creationId="{6441F35E-8789-6EA2-42B2-EA5761D4E20A}"/>
          </ac:picMkLst>
        </pc:picChg>
        <pc:picChg chg="mod">
          <ac:chgData name="Timothy Miller" userId="92f9a0d9-564f-4817-a007-aa737ec86ca3" providerId="ADAL" clId="{B3E18CCF-6EEF-483B-BF8C-C0D8126413A1}" dt="2022-06-26T20:42:19.322" v="2273" actId="208"/>
          <ac:picMkLst>
            <pc:docMk/>
            <pc:sldMk cId="2316039506" sldId="351"/>
            <ac:picMk id="70" creationId="{799B663F-DE59-F40A-E01E-678030C37381}"/>
          </ac:picMkLst>
        </pc:picChg>
        <pc:picChg chg="mod">
          <ac:chgData name="Timothy Miller" userId="92f9a0d9-564f-4817-a007-aa737ec86ca3" providerId="ADAL" clId="{B3E18CCF-6EEF-483B-BF8C-C0D8126413A1}" dt="2022-06-26T20:42:19.322" v="2273" actId="208"/>
          <ac:picMkLst>
            <pc:docMk/>
            <pc:sldMk cId="2316039506" sldId="351"/>
            <ac:picMk id="81" creationId="{98E03EE8-90B8-BBB7-4FC9-10E0DCA9FAC7}"/>
          </ac:picMkLst>
        </pc:picChg>
        <pc:picChg chg="mod">
          <ac:chgData name="Timothy Miller" userId="92f9a0d9-564f-4817-a007-aa737ec86ca3" providerId="ADAL" clId="{B3E18CCF-6EEF-483B-BF8C-C0D8126413A1}" dt="2022-06-26T20:42:19.322" v="2273" actId="208"/>
          <ac:picMkLst>
            <pc:docMk/>
            <pc:sldMk cId="2316039506" sldId="351"/>
            <ac:picMk id="84" creationId="{07C6E652-EE2E-9FF3-D47E-73DC4CFE4237}"/>
          </ac:picMkLst>
        </pc:picChg>
        <pc:cxnChg chg="mod">
          <ac:chgData name="Timothy Miller" userId="92f9a0d9-564f-4817-a007-aa737ec86ca3" providerId="ADAL" clId="{B3E18CCF-6EEF-483B-BF8C-C0D8126413A1}" dt="2022-06-26T20:42:19.322" v="2273" actId="208"/>
          <ac:cxnSpMkLst>
            <pc:docMk/>
            <pc:sldMk cId="2316039506" sldId="351"/>
            <ac:cxnSpMk id="71" creationId="{0DAA4C76-57A1-400C-2BC6-583596A5510F}"/>
          </ac:cxnSpMkLst>
        </pc:cxnChg>
        <pc:cxnChg chg="mod">
          <ac:chgData name="Timothy Miller" userId="92f9a0d9-564f-4817-a007-aa737ec86ca3" providerId="ADAL" clId="{B3E18CCF-6EEF-483B-BF8C-C0D8126413A1}" dt="2022-06-26T20:42:19.322" v="2273" actId="208"/>
          <ac:cxnSpMkLst>
            <pc:docMk/>
            <pc:sldMk cId="2316039506" sldId="351"/>
            <ac:cxnSpMk id="73" creationId="{049EBE5B-514F-C62A-DE38-1CF3DD653641}"/>
          </ac:cxnSpMkLst>
        </pc:cxnChg>
        <pc:cxnChg chg="mod">
          <ac:chgData name="Timothy Miller" userId="92f9a0d9-564f-4817-a007-aa737ec86ca3" providerId="ADAL" clId="{B3E18CCF-6EEF-483B-BF8C-C0D8126413A1}" dt="2022-06-26T20:42:19.322" v="2273" actId="208"/>
          <ac:cxnSpMkLst>
            <pc:docMk/>
            <pc:sldMk cId="2316039506" sldId="351"/>
            <ac:cxnSpMk id="86" creationId="{D3286AB6-59E4-CDEB-6152-CB8B2DE475E6}"/>
          </ac:cxnSpMkLst>
        </pc:cxnChg>
        <pc:cxnChg chg="mod">
          <ac:chgData name="Timothy Miller" userId="92f9a0d9-564f-4817-a007-aa737ec86ca3" providerId="ADAL" clId="{B3E18CCF-6EEF-483B-BF8C-C0D8126413A1}" dt="2022-06-26T20:42:19.322" v="2273" actId="208"/>
          <ac:cxnSpMkLst>
            <pc:docMk/>
            <pc:sldMk cId="2316039506" sldId="351"/>
            <ac:cxnSpMk id="88" creationId="{1D01809C-7AE4-EA7D-14C7-8D8AB7C25125}"/>
          </ac:cxnSpMkLst>
        </pc:cxnChg>
        <pc:cxnChg chg="mod">
          <ac:chgData name="Timothy Miller" userId="92f9a0d9-564f-4817-a007-aa737ec86ca3" providerId="ADAL" clId="{B3E18CCF-6EEF-483B-BF8C-C0D8126413A1}" dt="2022-06-26T20:42:19.322" v="2273" actId="208"/>
          <ac:cxnSpMkLst>
            <pc:docMk/>
            <pc:sldMk cId="2316039506" sldId="351"/>
            <ac:cxnSpMk id="90" creationId="{9FA262DE-7E5C-FA5A-D864-52B686E7C6F4}"/>
          </ac:cxnSpMkLst>
        </pc:cxnChg>
      </pc:sldChg>
      <pc:sldChg chg="addSp delSp modSp add mod setBg delAnim modAnim">
        <pc:chgData name="Timothy Miller" userId="92f9a0d9-564f-4817-a007-aa737ec86ca3" providerId="ADAL" clId="{B3E18CCF-6EEF-483B-BF8C-C0D8126413A1}" dt="2022-06-27T07:26:56.795" v="5097" actId="20577"/>
        <pc:sldMkLst>
          <pc:docMk/>
          <pc:sldMk cId="3451916892" sldId="352"/>
        </pc:sldMkLst>
        <pc:spChg chg="mod">
          <ac:chgData name="Timothy Miller" userId="92f9a0d9-564f-4817-a007-aa737ec86ca3" providerId="ADAL" clId="{B3E18CCF-6EEF-483B-BF8C-C0D8126413A1}" dt="2022-06-27T07:26:56.795" v="5097" actId="20577"/>
          <ac:spMkLst>
            <pc:docMk/>
            <pc:sldMk cId="3451916892" sldId="352"/>
            <ac:spMk id="5" creationId="{00000000-0000-0000-0000-000000000000}"/>
          </ac:spMkLst>
        </pc:spChg>
        <pc:spChg chg="del mod">
          <ac:chgData name="Timothy Miller" userId="92f9a0d9-564f-4817-a007-aa737ec86ca3" providerId="ADAL" clId="{B3E18CCF-6EEF-483B-BF8C-C0D8126413A1}" dt="2022-06-27T07:10:43.031" v="4528" actId="478"/>
          <ac:spMkLst>
            <pc:docMk/>
            <pc:sldMk cId="3451916892" sldId="352"/>
            <ac:spMk id="15" creationId="{AC791D71-F217-4F1D-81BF-67685F89C9FA}"/>
          </ac:spMkLst>
        </pc:spChg>
        <pc:spChg chg="del">
          <ac:chgData name="Timothy Miller" userId="92f9a0d9-564f-4817-a007-aa737ec86ca3" providerId="ADAL" clId="{B3E18CCF-6EEF-483B-BF8C-C0D8126413A1}" dt="2022-06-26T22:29:09.439" v="3616" actId="478"/>
          <ac:spMkLst>
            <pc:docMk/>
            <pc:sldMk cId="3451916892" sldId="352"/>
            <ac:spMk id="28" creationId="{C8CD41EF-69BE-69B4-0750-1ADCCE3EB39E}"/>
          </ac:spMkLst>
        </pc:spChg>
        <pc:spChg chg="del mod">
          <ac:chgData name="Timothy Miller" userId="92f9a0d9-564f-4817-a007-aa737ec86ca3" providerId="ADAL" clId="{B3E18CCF-6EEF-483B-BF8C-C0D8126413A1}" dt="2022-06-26T22:30:09.991" v="3823" actId="478"/>
          <ac:spMkLst>
            <pc:docMk/>
            <pc:sldMk cId="3451916892" sldId="352"/>
            <ac:spMk id="29" creationId="{128B97CD-E8EA-7595-46AE-E6B2D824AE94}"/>
          </ac:spMkLst>
        </pc:spChg>
        <pc:spChg chg="add mod">
          <ac:chgData name="Timothy Miller" userId="92f9a0d9-564f-4817-a007-aa737ec86ca3" providerId="ADAL" clId="{B3E18CCF-6EEF-483B-BF8C-C0D8126413A1}" dt="2022-06-27T07:11:25.193" v="4654" actId="465"/>
          <ac:spMkLst>
            <pc:docMk/>
            <pc:sldMk cId="3451916892" sldId="352"/>
            <ac:spMk id="32" creationId="{6CF774E8-9F17-42E1-DECF-C097BDBC832D}"/>
          </ac:spMkLst>
        </pc:spChg>
        <pc:spChg chg="add mod">
          <ac:chgData name="Timothy Miller" userId="92f9a0d9-564f-4817-a007-aa737ec86ca3" providerId="ADAL" clId="{B3E18CCF-6EEF-483B-BF8C-C0D8126413A1}" dt="2022-06-27T07:11:25.193" v="4654" actId="465"/>
          <ac:spMkLst>
            <pc:docMk/>
            <pc:sldMk cId="3451916892" sldId="352"/>
            <ac:spMk id="33" creationId="{944BE4DA-0D21-B246-ED27-6335029DAF13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37" creationId="{DE08BC17-0C74-BCCD-25F5-B4D3025FEBA9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38" creationId="{59926361-053C-F980-6F0B-8324F508A112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39" creationId="{9A377EF3-D887-4E92-AC1A-8776DCEE2B00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40" creationId="{E9BC4A46-0B39-4398-54DF-B5A7EAEF5113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41" creationId="{B1E3C28C-AD89-FFA3-B752-B9B228304C91}"/>
          </ac:spMkLst>
        </pc:spChg>
        <pc:spChg chg="add mod">
          <ac:chgData name="Timothy Miller" userId="92f9a0d9-564f-4817-a007-aa737ec86ca3" providerId="ADAL" clId="{B3E18CCF-6EEF-483B-BF8C-C0D8126413A1}" dt="2022-06-27T07:11:25.193" v="4654" actId="465"/>
          <ac:spMkLst>
            <pc:docMk/>
            <pc:sldMk cId="3451916892" sldId="352"/>
            <ac:spMk id="42" creationId="{DA6C4873-DB04-8339-9BF2-3BCD8CB8D790}"/>
          </ac:spMkLst>
        </pc:spChg>
        <pc:spChg chg="add mod">
          <ac:chgData name="Timothy Miller" userId="92f9a0d9-564f-4817-a007-aa737ec86ca3" providerId="ADAL" clId="{B3E18CCF-6EEF-483B-BF8C-C0D8126413A1}" dt="2022-06-27T07:11:25.193" v="4654" actId="465"/>
          <ac:spMkLst>
            <pc:docMk/>
            <pc:sldMk cId="3451916892" sldId="352"/>
            <ac:spMk id="43" creationId="{015C0C07-63B3-12CE-DFC1-75C6C2DA8E3F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44" creationId="{1201899A-A51E-E0FA-F42E-29410617811B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45" creationId="{D0E5AFDF-C2D3-E2EC-A20F-AF6DCD94885C}"/>
          </ac:spMkLst>
        </pc:spChg>
        <pc:spChg chg="mod">
          <ac:chgData name="Timothy Miller" userId="92f9a0d9-564f-4817-a007-aa737ec86ca3" providerId="ADAL" clId="{B3E18CCF-6EEF-483B-BF8C-C0D8126413A1}" dt="2022-06-27T03:28:41.506" v="3933" actId="552"/>
          <ac:spMkLst>
            <pc:docMk/>
            <pc:sldMk cId="3451916892" sldId="352"/>
            <ac:spMk id="46" creationId="{726F6189-334D-4012-A6DD-307A8CF2D439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48" creationId="{42DDD396-5960-FADF-41DB-55041A9A49DA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49" creationId="{2EBB2EEB-46EC-BB82-BAE1-3B616C1CF3EB}"/>
          </ac:spMkLst>
        </pc:spChg>
        <pc:spChg chg="del mod">
          <ac:chgData name="Timothy Miller" userId="92f9a0d9-564f-4817-a007-aa737ec86ca3" providerId="ADAL" clId="{B3E18CCF-6EEF-483B-BF8C-C0D8126413A1}" dt="2022-06-26T22:28:57.297" v="3598" actId="478"/>
          <ac:spMkLst>
            <pc:docMk/>
            <pc:sldMk cId="3451916892" sldId="352"/>
            <ac:spMk id="50" creationId="{6530CF7B-709B-44C5-B738-44F1D5861EAF}"/>
          </ac:spMkLst>
        </pc:spChg>
        <pc:spChg chg="del">
          <ac:chgData name="Timothy Miller" userId="92f9a0d9-564f-4817-a007-aa737ec86ca3" providerId="ADAL" clId="{B3E18CCF-6EEF-483B-BF8C-C0D8126413A1}" dt="2022-06-26T22:28:36.741" v="3580" actId="478"/>
          <ac:spMkLst>
            <pc:docMk/>
            <pc:sldMk cId="3451916892" sldId="352"/>
            <ac:spMk id="51" creationId="{5B3AF6F4-93E2-9898-BB78-828E9E380672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2" creationId="{8A9E7FAF-E3D9-7F1E-A0CE-4312BBEB87A1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3" creationId="{7620034D-0670-6706-FEFE-FA0EBEDF6955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4" creationId="{FA12C374-80BA-5FC1-0461-A29DF088E5B9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5" creationId="{DF802ECA-5266-ECA6-1D5C-3567BC36DE97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6" creationId="{29E7A46A-A89E-1BC1-BDCD-0EDADB704A2E}"/>
          </ac:spMkLst>
        </pc:spChg>
        <pc:spChg chg="add 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7" creationId="{CB80D754-0D9A-8241-896E-2C9096B81BDB}"/>
          </ac:spMkLst>
        </pc:spChg>
        <pc:spChg chg="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58" creationId="{9913CA61-D83B-4A2D-84E7-4034F183B058}"/>
          </ac:spMkLst>
        </pc:spChg>
        <pc:spChg chg="mod">
          <ac:chgData name="Timothy Miller" userId="92f9a0d9-564f-4817-a007-aa737ec86ca3" providerId="ADAL" clId="{B3E18CCF-6EEF-483B-BF8C-C0D8126413A1}" dt="2022-06-27T07:11:25.193" v="4654" actId="465"/>
          <ac:spMkLst>
            <pc:docMk/>
            <pc:sldMk cId="3451916892" sldId="352"/>
            <ac:spMk id="59" creationId="{0BBC96B9-BE6A-48A4-A5CA-2136B847D8CE}"/>
          </ac:spMkLst>
        </pc:spChg>
        <pc:spChg chg="add mod">
          <ac:chgData name="Timothy Miller" userId="92f9a0d9-564f-4817-a007-aa737ec86ca3" providerId="ADAL" clId="{B3E18CCF-6EEF-483B-BF8C-C0D8126413A1}" dt="2022-06-27T07:12:14.039" v="4660"/>
          <ac:spMkLst>
            <pc:docMk/>
            <pc:sldMk cId="3451916892" sldId="352"/>
            <ac:spMk id="60" creationId="{C1F8A7B9-7B4D-C68E-DFBB-856937AAEB88}"/>
          </ac:spMkLst>
        </pc:spChg>
        <pc:spChg chg="add mod">
          <ac:chgData name="Timothy Miller" userId="92f9a0d9-564f-4817-a007-aa737ec86ca3" providerId="ADAL" clId="{B3E18CCF-6EEF-483B-BF8C-C0D8126413A1}" dt="2022-06-27T07:18:34.337" v="4895" actId="1036"/>
          <ac:spMkLst>
            <pc:docMk/>
            <pc:sldMk cId="3451916892" sldId="352"/>
            <ac:spMk id="61" creationId="{3DC59DCC-F51D-B45A-355E-3BFCE524C50F}"/>
          </ac:spMkLst>
        </pc:spChg>
        <pc:spChg chg="add del mod">
          <ac:chgData name="Timothy Miller" userId="92f9a0d9-564f-4817-a007-aa737ec86ca3" providerId="ADAL" clId="{B3E18CCF-6EEF-483B-BF8C-C0D8126413A1}" dt="2022-06-27T07:16:37.863" v="4816" actId="478"/>
          <ac:spMkLst>
            <pc:docMk/>
            <pc:sldMk cId="3451916892" sldId="352"/>
            <ac:spMk id="62" creationId="{6ED8673A-9E96-CFFC-50DB-64FAB5E0EE74}"/>
          </ac:spMkLst>
        </pc:spChg>
        <pc:spChg chg="del mod">
          <ac:chgData name="Timothy Miller" userId="92f9a0d9-564f-4817-a007-aa737ec86ca3" providerId="ADAL" clId="{B3E18CCF-6EEF-483B-BF8C-C0D8126413A1}" dt="2022-06-27T07:10:23.020" v="4525" actId="478"/>
          <ac:spMkLst>
            <pc:docMk/>
            <pc:sldMk cId="3451916892" sldId="352"/>
            <ac:spMk id="63" creationId="{284397DB-E00F-4240-972F-9ACE0B892E75}"/>
          </ac:spMkLst>
        </pc:spChg>
        <pc:spChg chg="del">
          <ac:chgData name="Timothy Miller" userId="92f9a0d9-564f-4817-a007-aa737ec86ca3" providerId="ADAL" clId="{B3E18CCF-6EEF-483B-BF8C-C0D8126413A1}" dt="2022-06-27T07:02:22.382" v="3984" actId="478"/>
          <ac:spMkLst>
            <pc:docMk/>
            <pc:sldMk cId="3451916892" sldId="352"/>
            <ac:spMk id="70" creationId="{113D5D46-DE46-47D8-A7A6-15A56798A1D8}"/>
          </ac:spMkLst>
        </pc:spChg>
        <pc:grpChg chg="del">
          <ac:chgData name="Timothy Miller" userId="92f9a0d9-564f-4817-a007-aa737ec86ca3" providerId="ADAL" clId="{B3E18CCF-6EEF-483B-BF8C-C0D8126413A1}" dt="2022-06-26T22:28:18.003" v="3548" actId="478"/>
          <ac:grpSpMkLst>
            <pc:docMk/>
            <pc:sldMk cId="3451916892" sldId="352"/>
            <ac:grpSpMk id="85" creationId="{E5A1142B-B0C4-405F-B49F-243826108AFD}"/>
          </ac:grpSpMkLst>
        </pc:grpChg>
        <pc:cxnChg chg="mod">
          <ac:chgData name="Timothy Miller" userId="92f9a0d9-564f-4817-a007-aa737ec86ca3" providerId="ADAL" clId="{B3E18CCF-6EEF-483B-BF8C-C0D8126413A1}" dt="2022-06-27T07:08:23.014" v="4507" actId="14100"/>
          <ac:cxnSpMkLst>
            <pc:docMk/>
            <pc:sldMk cId="3451916892" sldId="352"/>
            <ac:cxnSpMk id="10" creationId="{BE528A24-A0FC-4CC9-A93E-881E037D4D68}"/>
          </ac:cxnSpMkLst>
        </pc:cxnChg>
        <pc:cxnChg chg="mod">
          <ac:chgData name="Timothy Miller" userId="92f9a0d9-564f-4817-a007-aa737ec86ca3" providerId="ADAL" clId="{B3E18CCF-6EEF-483B-BF8C-C0D8126413A1}" dt="2022-06-27T07:08:17.286" v="4506" actId="14100"/>
          <ac:cxnSpMkLst>
            <pc:docMk/>
            <pc:sldMk cId="3451916892" sldId="352"/>
            <ac:cxnSpMk id="14" creationId="{8000DAA7-396E-48C4-8E78-CC1628FAE548}"/>
          </ac:cxnSpMkLst>
        </pc:cxnChg>
        <pc:cxnChg chg="mod">
          <ac:chgData name="Timothy Miller" userId="92f9a0d9-564f-4817-a007-aa737ec86ca3" providerId="ADAL" clId="{B3E18CCF-6EEF-483B-BF8C-C0D8126413A1}" dt="2022-06-27T07:11:13.217" v="4653" actId="1035"/>
          <ac:cxnSpMkLst>
            <pc:docMk/>
            <pc:sldMk cId="3451916892" sldId="352"/>
            <ac:cxnSpMk id="31" creationId="{646FA6ED-8315-DC56-174C-9CB0EB757631}"/>
          </ac:cxnSpMkLst>
        </pc:cxnChg>
        <pc:cxnChg chg="del">
          <ac:chgData name="Timothy Miller" userId="92f9a0d9-564f-4817-a007-aa737ec86ca3" providerId="ADAL" clId="{B3E18CCF-6EEF-483B-BF8C-C0D8126413A1}" dt="2022-06-26T22:28:36.741" v="3580" actId="478"/>
          <ac:cxnSpMkLst>
            <pc:docMk/>
            <pc:sldMk cId="3451916892" sldId="352"/>
            <ac:cxnSpMk id="34" creationId="{C9CA8FCD-6543-9747-9368-ED06D641900C}"/>
          </ac:cxnSpMkLst>
        </pc:cxnChg>
        <pc:cxnChg chg="del">
          <ac:chgData name="Timothy Miller" userId="92f9a0d9-564f-4817-a007-aa737ec86ca3" providerId="ADAL" clId="{B3E18CCF-6EEF-483B-BF8C-C0D8126413A1}" dt="2022-06-26T22:28:36.741" v="3580" actId="478"/>
          <ac:cxnSpMkLst>
            <pc:docMk/>
            <pc:sldMk cId="3451916892" sldId="352"/>
            <ac:cxnSpMk id="36" creationId="{19E74841-2BC6-1978-BA8D-9016D0D57657}"/>
          </ac:cxnSpMkLst>
        </pc:cxnChg>
        <pc:cxnChg chg="del">
          <ac:chgData name="Timothy Miller" userId="92f9a0d9-564f-4817-a007-aa737ec86ca3" providerId="ADAL" clId="{B3E18CCF-6EEF-483B-BF8C-C0D8126413A1}" dt="2022-06-26T22:28:36.741" v="3580" actId="478"/>
          <ac:cxnSpMkLst>
            <pc:docMk/>
            <pc:sldMk cId="3451916892" sldId="352"/>
            <ac:cxnSpMk id="47" creationId="{52A7ACD6-617B-5BAC-AE01-88CA0DDCC063}"/>
          </ac:cxnSpMkLst>
        </pc:cxnChg>
      </pc:sldChg>
      <pc:sldChg chg="delSp add del mod ord">
        <pc:chgData name="Timothy Miller" userId="92f9a0d9-564f-4817-a007-aa737ec86ca3" providerId="ADAL" clId="{B3E18CCF-6EEF-483B-BF8C-C0D8126413A1}" dt="2022-06-27T07:01:59.680" v="3983" actId="47"/>
        <pc:sldMkLst>
          <pc:docMk/>
          <pc:sldMk cId="3124945835" sldId="353"/>
        </pc:sldMkLst>
        <pc:grpChg chg="del">
          <ac:chgData name="Timothy Miller" userId="92f9a0d9-564f-4817-a007-aa737ec86ca3" providerId="ADAL" clId="{B3E18CCF-6EEF-483B-BF8C-C0D8126413A1}" dt="2022-06-26T20:48:31.729" v="2280" actId="478"/>
          <ac:grpSpMkLst>
            <pc:docMk/>
            <pc:sldMk cId="3124945835" sldId="353"/>
            <ac:grpSpMk id="85" creationId="{E5A1142B-B0C4-405F-B49F-243826108AFD}"/>
          </ac:grpSpMkLst>
        </pc:grpChg>
      </pc:sldChg>
      <pc:sldChg chg="addSp delSp modSp add mod modClrScheme delAnim modAnim chgLayout">
        <pc:chgData name="Timothy Miller" userId="92f9a0d9-564f-4817-a007-aa737ec86ca3" providerId="ADAL" clId="{B3E18CCF-6EEF-483B-BF8C-C0D8126413A1}" dt="2022-06-27T07:44:40.831" v="5290" actId="1037"/>
        <pc:sldMkLst>
          <pc:docMk/>
          <pc:sldMk cId="3303856793" sldId="354"/>
        </pc:sldMkLst>
        <pc:spChg chg="add mod">
          <ac:chgData name="Timothy Miller" userId="92f9a0d9-564f-4817-a007-aa737ec86ca3" providerId="ADAL" clId="{B3E18CCF-6EEF-483B-BF8C-C0D8126413A1}" dt="2022-06-26T22:25:21.426" v="3541" actId="113"/>
          <ac:spMkLst>
            <pc:docMk/>
            <pc:sldMk cId="3303856793" sldId="354"/>
            <ac:spMk id="2" creationId="{58899AC5-48AF-5336-6E43-DA482EB7A47B}"/>
          </ac:spMkLst>
        </pc:spChg>
        <pc:spChg chg="del mod ord">
          <ac:chgData name="Timothy Miller" userId="92f9a0d9-564f-4817-a007-aa737ec86ca3" providerId="ADAL" clId="{B3E18CCF-6EEF-483B-BF8C-C0D8126413A1}" dt="2022-06-27T07:31:30.931" v="5122" actId="478"/>
          <ac:spMkLst>
            <pc:docMk/>
            <pc:sldMk cId="3303856793" sldId="354"/>
            <ac:spMk id="5" creationId="{00000000-0000-0000-0000-000000000000}"/>
          </ac:spMkLst>
        </pc:spChg>
        <pc:spChg chg="add mod topLvl">
          <ac:chgData name="Timothy Miller" userId="92f9a0d9-564f-4817-a007-aa737ec86ca3" providerId="ADAL" clId="{B3E18CCF-6EEF-483B-BF8C-C0D8126413A1}" dt="2022-06-26T22:25:41.862" v="3544" actId="164"/>
          <ac:spMkLst>
            <pc:docMk/>
            <pc:sldMk cId="3303856793" sldId="354"/>
            <ac:spMk id="10" creationId="{B69A7CC7-18D9-16FC-7400-40D9C0619D9F}"/>
          </ac:spMkLst>
        </pc:spChg>
        <pc:spChg chg="add mod">
          <ac:chgData name="Timothy Miller" userId="92f9a0d9-564f-4817-a007-aa737ec86ca3" providerId="ADAL" clId="{B3E18CCF-6EEF-483B-BF8C-C0D8126413A1}" dt="2022-06-26T22:25:21.426" v="3541" actId="113"/>
          <ac:spMkLst>
            <pc:docMk/>
            <pc:sldMk cId="3303856793" sldId="354"/>
            <ac:spMk id="11" creationId="{EBFD4023-9899-148B-3B71-BBD4B5AC4394}"/>
          </ac:spMkLst>
        </pc:spChg>
        <pc:spChg chg="add mod">
          <ac:chgData name="Timothy Miller" userId="92f9a0d9-564f-4817-a007-aa737ec86ca3" providerId="ADAL" clId="{B3E18CCF-6EEF-483B-BF8C-C0D8126413A1}" dt="2022-06-27T07:34:09.259" v="5148" actId="20577"/>
          <ac:spMkLst>
            <pc:docMk/>
            <pc:sldMk cId="3303856793" sldId="354"/>
            <ac:spMk id="15" creationId="{2CE5298A-4F5E-B964-BF29-4F76625598B8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15" creationId="{AC791D71-F217-4F1D-81BF-67685F89C9FA}"/>
          </ac:spMkLst>
        </pc:spChg>
        <pc:spChg chg="add del mod">
          <ac:chgData name="Timothy Miller" userId="92f9a0d9-564f-4817-a007-aa737ec86ca3" providerId="ADAL" clId="{B3E18CCF-6EEF-483B-BF8C-C0D8126413A1}" dt="2022-06-27T07:31:30.931" v="5122" actId="478"/>
          <ac:spMkLst>
            <pc:docMk/>
            <pc:sldMk cId="3303856793" sldId="354"/>
            <ac:spMk id="24" creationId="{1A7F3DCF-D235-0D01-9690-45EA31037CF6}"/>
          </ac:spMkLst>
        </pc:spChg>
        <pc:spChg chg="mod">
          <ac:chgData name="Timothy Miller" userId="92f9a0d9-564f-4817-a007-aa737ec86ca3" providerId="ADAL" clId="{B3E18CCF-6EEF-483B-BF8C-C0D8126413A1}" dt="2022-06-26T21:09:43.220" v="2477"/>
          <ac:spMkLst>
            <pc:docMk/>
            <pc:sldMk cId="3303856793" sldId="354"/>
            <ac:spMk id="27" creationId="{02D0EB1B-B506-3DEF-A4B0-4510FA8F8DD2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28" creationId="{C8CD41EF-69BE-69B4-0750-1ADCCE3EB39E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29" creationId="{128B97CD-E8EA-7595-46AE-E6B2D824AE94}"/>
          </ac:spMkLst>
        </pc:spChg>
        <pc:spChg chg="mod">
          <ac:chgData name="Timothy Miller" userId="92f9a0d9-564f-4817-a007-aa737ec86ca3" providerId="ADAL" clId="{B3E18CCF-6EEF-483B-BF8C-C0D8126413A1}" dt="2022-06-26T21:09:43.220" v="2477"/>
          <ac:spMkLst>
            <pc:docMk/>
            <pc:sldMk cId="3303856793" sldId="354"/>
            <ac:spMk id="30" creationId="{E787CBA1-BC5D-4D1E-AE42-94C6366680F5}"/>
          </ac:spMkLst>
        </pc:spChg>
        <pc:spChg chg="mod">
          <ac:chgData name="Timothy Miller" userId="92f9a0d9-564f-4817-a007-aa737ec86ca3" providerId="ADAL" clId="{B3E18CCF-6EEF-483B-BF8C-C0D8126413A1}" dt="2022-06-26T21:09:43.220" v="2477"/>
          <ac:spMkLst>
            <pc:docMk/>
            <pc:sldMk cId="3303856793" sldId="354"/>
            <ac:spMk id="33" creationId="{F6B46CB4-EC0B-ED28-3759-CB4E51AA0543}"/>
          </ac:spMkLst>
        </pc:spChg>
        <pc:spChg chg="add del mod">
          <ac:chgData name="Timothy Miller" userId="92f9a0d9-564f-4817-a007-aa737ec86ca3" providerId="ADAL" clId="{B3E18CCF-6EEF-483B-BF8C-C0D8126413A1}" dt="2022-06-27T07:31:30.931" v="5122" actId="478"/>
          <ac:spMkLst>
            <pc:docMk/>
            <pc:sldMk cId="3303856793" sldId="354"/>
            <ac:spMk id="36" creationId="{D37980D2-00A5-5221-E7CA-DC7603471E9E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37" creationId="{DE08BC17-0C74-BCCD-25F5-B4D3025FEBA9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38" creationId="{59926361-053C-F980-6F0B-8324F508A112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39" creationId="{9A377EF3-D887-4E92-AC1A-8776DCEE2B00}"/>
          </ac:spMkLst>
        </pc:spChg>
        <pc:spChg chg="mod">
          <ac:chgData name="Timothy Miller" userId="92f9a0d9-564f-4817-a007-aa737ec86ca3" providerId="ADAL" clId="{B3E18CCF-6EEF-483B-BF8C-C0D8126413A1}" dt="2022-06-26T21:12:31.407" v="3204"/>
          <ac:spMkLst>
            <pc:docMk/>
            <pc:sldMk cId="3303856793" sldId="354"/>
            <ac:spMk id="39" creationId="{B3A3BEED-4508-3E08-172E-D0EFAA6BCBC8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0" creationId="{E9BC4A46-0B39-4398-54DF-B5A7EAEF5113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1" creationId="{B1E3C28C-AD89-FFA3-B752-B9B228304C91}"/>
          </ac:spMkLst>
        </pc:spChg>
        <pc:spChg chg="mod">
          <ac:chgData name="Timothy Miller" userId="92f9a0d9-564f-4817-a007-aa737ec86ca3" providerId="ADAL" clId="{B3E18CCF-6EEF-483B-BF8C-C0D8126413A1}" dt="2022-06-26T21:12:31.407" v="3204"/>
          <ac:spMkLst>
            <pc:docMk/>
            <pc:sldMk cId="3303856793" sldId="354"/>
            <ac:spMk id="42" creationId="{8CC8995F-9681-6853-90BF-53FCC7E64EEA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4" creationId="{1201899A-A51E-E0FA-F42E-29410617811B}"/>
          </ac:spMkLst>
        </pc:spChg>
        <pc:spChg chg="mod">
          <ac:chgData name="Timothy Miller" userId="92f9a0d9-564f-4817-a007-aa737ec86ca3" providerId="ADAL" clId="{B3E18CCF-6EEF-483B-BF8C-C0D8126413A1}" dt="2022-06-26T21:12:31.407" v="3204"/>
          <ac:spMkLst>
            <pc:docMk/>
            <pc:sldMk cId="3303856793" sldId="354"/>
            <ac:spMk id="45" creationId="{82F68856-8E46-1CDD-2FA4-08352B3E4DD8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6" creationId="{726F6189-334D-4012-A6DD-307A8CF2D439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8" creationId="{42DDD396-5960-FADF-41DB-55041A9A49DA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49" creationId="{2EBB2EEB-46EC-BB82-BAE1-3B616C1CF3EB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50" creationId="{6530CF7B-709B-44C5-B738-44F1D5861EAF}"/>
          </ac:spMkLst>
        </pc:spChg>
        <pc:spChg chg="mod">
          <ac:chgData name="Timothy Miller" userId="92f9a0d9-564f-4817-a007-aa737ec86ca3" providerId="ADAL" clId="{B3E18CCF-6EEF-483B-BF8C-C0D8126413A1}" dt="2022-06-26T22:25:21.426" v="3541" actId="113"/>
          <ac:spMkLst>
            <pc:docMk/>
            <pc:sldMk cId="3303856793" sldId="354"/>
            <ac:spMk id="50" creationId="{DFFC749A-30B4-F0C3-552E-2639D7E49B95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51" creationId="{5B3AF6F4-93E2-9898-BB78-828E9E380672}"/>
          </ac:spMkLst>
        </pc:spChg>
        <pc:spChg chg="add mod">
          <ac:chgData name="Timothy Miller" userId="92f9a0d9-564f-4817-a007-aa737ec86ca3" providerId="ADAL" clId="{B3E18CCF-6EEF-483B-BF8C-C0D8126413A1}" dt="2022-06-27T07:41:28.241" v="5267" actId="1036"/>
          <ac:spMkLst>
            <pc:docMk/>
            <pc:sldMk cId="3303856793" sldId="354"/>
            <ac:spMk id="57" creationId="{4BA1366D-9209-E0AF-8ADE-588018835A1A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58" creationId="{9913CA61-D83B-4A2D-84E7-4034F183B058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59" creationId="{0BBC96B9-BE6A-48A4-A5CA-2136B847D8CE}"/>
          </ac:spMkLst>
        </pc:spChg>
        <pc:spChg chg="add del">
          <ac:chgData name="Timothy Miller" userId="92f9a0d9-564f-4817-a007-aa737ec86ca3" providerId="ADAL" clId="{B3E18CCF-6EEF-483B-BF8C-C0D8126413A1}" dt="2022-06-27T07:39:25.047" v="5226" actId="478"/>
          <ac:spMkLst>
            <pc:docMk/>
            <pc:sldMk cId="3303856793" sldId="354"/>
            <ac:spMk id="60" creationId="{118D165C-C3A2-7E0D-C668-131B6B3C78CA}"/>
          </ac:spMkLst>
        </pc:spChg>
        <pc:spChg chg="add mod">
          <ac:chgData name="Timothy Miller" userId="92f9a0d9-564f-4817-a007-aa737ec86ca3" providerId="ADAL" clId="{B3E18CCF-6EEF-483B-BF8C-C0D8126413A1}" dt="2022-06-27T07:41:28.241" v="5267" actId="1036"/>
          <ac:spMkLst>
            <pc:docMk/>
            <pc:sldMk cId="3303856793" sldId="354"/>
            <ac:spMk id="61" creationId="{AF5912E3-6CB7-E7F8-0245-BA12E67FF9F6}"/>
          </ac:spMkLst>
        </pc:spChg>
        <pc:spChg chg="add del mod">
          <ac:chgData name="Timothy Miller" userId="92f9a0d9-564f-4817-a007-aa737ec86ca3" providerId="ADAL" clId="{B3E18CCF-6EEF-483B-BF8C-C0D8126413A1}" dt="2022-06-27T07:39:25.047" v="5226" actId="478"/>
          <ac:spMkLst>
            <pc:docMk/>
            <pc:sldMk cId="3303856793" sldId="354"/>
            <ac:spMk id="62" creationId="{7A43A446-908F-F3ED-CB05-06C066299747}"/>
          </ac:spMkLst>
        </pc:spChg>
        <pc:spChg chg="add del">
          <ac:chgData name="Timothy Miller" userId="92f9a0d9-564f-4817-a007-aa737ec86ca3" providerId="ADAL" clId="{B3E18CCF-6EEF-483B-BF8C-C0D8126413A1}" dt="2022-06-27T07:39:25.047" v="5226" actId="478"/>
          <ac:spMkLst>
            <pc:docMk/>
            <pc:sldMk cId="3303856793" sldId="354"/>
            <ac:spMk id="63" creationId="{228DEC01-59CF-5C9B-F042-9A61659C2D65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63" creationId="{284397DB-E00F-4240-972F-9ACE0B892E75}"/>
          </ac:spMkLst>
        </pc:spChg>
        <pc:spChg chg="add mod">
          <ac:chgData name="Timothy Miller" userId="92f9a0d9-564f-4817-a007-aa737ec86ca3" providerId="ADAL" clId="{B3E18CCF-6EEF-483B-BF8C-C0D8126413A1}" dt="2022-06-27T07:41:28.241" v="5267" actId="1036"/>
          <ac:spMkLst>
            <pc:docMk/>
            <pc:sldMk cId="3303856793" sldId="354"/>
            <ac:spMk id="64" creationId="{59E9644B-C244-E08D-B05A-4FE0CD96A356}"/>
          </ac:spMkLst>
        </pc:spChg>
        <pc:spChg chg="add mod">
          <ac:chgData name="Timothy Miller" userId="92f9a0d9-564f-4817-a007-aa737ec86ca3" providerId="ADAL" clId="{B3E18CCF-6EEF-483B-BF8C-C0D8126413A1}" dt="2022-06-27T07:41:28.241" v="5267" actId="1036"/>
          <ac:spMkLst>
            <pc:docMk/>
            <pc:sldMk cId="3303856793" sldId="354"/>
            <ac:spMk id="65" creationId="{FE677365-0993-8026-1EB2-665CC14A063C}"/>
          </ac:spMkLst>
        </pc:spChg>
        <pc:spChg chg="del">
          <ac:chgData name="Timothy Miller" userId="92f9a0d9-564f-4817-a007-aa737ec86ca3" providerId="ADAL" clId="{B3E18CCF-6EEF-483B-BF8C-C0D8126413A1}" dt="2022-06-26T20:50:43.977" v="2282" actId="478"/>
          <ac:spMkLst>
            <pc:docMk/>
            <pc:sldMk cId="3303856793" sldId="354"/>
            <ac:spMk id="70" creationId="{113D5D46-DE46-47D8-A7A6-15A56798A1D8}"/>
          </ac:spMkLst>
        </pc:spChg>
        <pc:grpChg chg="add del mod">
          <ac:chgData name="Timothy Miller" userId="92f9a0d9-564f-4817-a007-aa737ec86ca3" providerId="ADAL" clId="{B3E18CCF-6EEF-483B-BF8C-C0D8126413A1}" dt="2022-06-27T07:31:30.931" v="5122" actId="478"/>
          <ac:grpSpMkLst>
            <pc:docMk/>
            <pc:sldMk cId="3303856793" sldId="354"/>
            <ac:grpSpMk id="3" creationId="{065C6E67-BFDC-71BF-A901-721457A9337D}"/>
          </ac:grpSpMkLst>
        </pc:grpChg>
        <pc:grpChg chg="add del mod">
          <ac:chgData name="Timothy Miller" userId="92f9a0d9-564f-4817-a007-aa737ec86ca3" providerId="ADAL" clId="{B3E18CCF-6EEF-483B-BF8C-C0D8126413A1}" dt="2022-06-27T07:31:30.931" v="5122" actId="478"/>
          <ac:grpSpMkLst>
            <pc:docMk/>
            <pc:sldMk cId="3303856793" sldId="354"/>
            <ac:grpSpMk id="4" creationId="{E3F09FF6-4F25-0AF9-6357-3D5ECF0E2EC9}"/>
          </ac:grpSpMkLst>
        </pc:grpChg>
        <pc:grpChg chg="add del mod">
          <ac:chgData name="Timothy Miller" userId="92f9a0d9-564f-4817-a007-aa737ec86ca3" providerId="ADAL" clId="{B3E18CCF-6EEF-483B-BF8C-C0D8126413A1}" dt="2022-06-26T22:21:23.232" v="3482" actId="165"/>
          <ac:grpSpMkLst>
            <pc:docMk/>
            <pc:sldMk cId="3303856793" sldId="354"/>
            <ac:grpSpMk id="6" creationId="{CCE49A8B-5ABC-2E3B-F380-0DDE4D2C7E6A}"/>
          </ac:grpSpMkLst>
        </pc:grpChg>
        <pc:grpChg chg="add mod">
          <ac:chgData name="Timothy Miller" userId="92f9a0d9-564f-4817-a007-aa737ec86ca3" providerId="ADAL" clId="{B3E18CCF-6EEF-483B-BF8C-C0D8126413A1}" dt="2022-06-26T22:25:29.084" v="3542" actId="164"/>
          <ac:grpSpMkLst>
            <pc:docMk/>
            <pc:sldMk cId="3303856793" sldId="354"/>
            <ac:grpSpMk id="7" creationId="{03961FDE-A1A7-5C8F-9903-7AB582A32EC4}"/>
          </ac:grpSpMkLst>
        </pc:grpChg>
        <pc:grpChg chg="add del mod">
          <ac:chgData name="Timothy Miller" userId="92f9a0d9-564f-4817-a007-aa737ec86ca3" providerId="ADAL" clId="{B3E18CCF-6EEF-483B-BF8C-C0D8126413A1}" dt="2022-06-27T07:31:30.931" v="5122" actId="478"/>
          <ac:grpSpMkLst>
            <pc:docMk/>
            <pc:sldMk cId="3303856793" sldId="354"/>
            <ac:grpSpMk id="8" creationId="{32729CA2-4FCD-659B-B21E-24AD476E0C83}"/>
          </ac:grpSpMkLst>
        </pc:grpChg>
        <pc:grpChg chg="add mod">
          <ac:chgData name="Timothy Miller" userId="92f9a0d9-564f-4817-a007-aa737ec86ca3" providerId="ADAL" clId="{B3E18CCF-6EEF-483B-BF8C-C0D8126413A1}" dt="2022-06-26T22:25:29.084" v="3542" actId="164"/>
          <ac:grpSpMkLst>
            <pc:docMk/>
            <pc:sldMk cId="3303856793" sldId="354"/>
            <ac:grpSpMk id="9" creationId="{44D3BBFD-AD15-A568-FEE0-EB223857B63B}"/>
          </ac:grpSpMkLst>
        </pc:grpChg>
        <pc:grpChg chg="add mod">
          <ac:chgData name="Timothy Miller" userId="92f9a0d9-564f-4817-a007-aa737ec86ca3" providerId="ADAL" clId="{B3E18CCF-6EEF-483B-BF8C-C0D8126413A1}" dt="2022-06-26T22:25:34.820" v="3543" actId="164"/>
          <ac:grpSpMkLst>
            <pc:docMk/>
            <pc:sldMk cId="3303856793" sldId="354"/>
            <ac:grpSpMk id="25" creationId="{5A75473B-8944-CD45-3B80-AC64208E4C9B}"/>
          </ac:grpSpMkLst>
        </pc:grpChg>
        <pc:grpChg chg="add mod">
          <ac:chgData name="Timothy Miller" userId="92f9a0d9-564f-4817-a007-aa737ec86ca3" providerId="ADAL" clId="{B3E18CCF-6EEF-483B-BF8C-C0D8126413A1}" dt="2022-06-26T22:25:34.820" v="3543" actId="164"/>
          <ac:grpSpMkLst>
            <pc:docMk/>
            <pc:sldMk cId="3303856793" sldId="354"/>
            <ac:grpSpMk id="28" creationId="{DEE38289-8D77-FB8C-412B-A62089FC0F6E}"/>
          </ac:grpSpMkLst>
        </pc:grpChg>
        <pc:grpChg chg="add mod">
          <ac:chgData name="Timothy Miller" userId="92f9a0d9-564f-4817-a007-aa737ec86ca3" providerId="ADAL" clId="{B3E18CCF-6EEF-483B-BF8C-C0D8126413A1}" dt="2022-06-26T22:25:34.820" v="3543" actId="164"/>
          <ac:grpSpMkLst>
            <pc:docMk/>
            <pc:sldMk cId="3303856793" sldId="354"/>
            <ac:grpSpMk id="31" creationId="{85D4DF2F-DF95-ACC2-FA12-5E9C40F2BD39}"/>
          </ac:grpSpMkLst>
        </pc:grpChg>
        <pc:grpChg chg="add mod">
          <ac:chgData name="Timothy Miller" userId="92f9a0d9-564f-4817-a007-aa737ec86ca3" providerId="ADAL" clId="{B3E18CCF-6EEF-483B-BF8C-C0D8126413A1}" dt="2022-06-26T22:25:41.862" v="3544" actId="164"/>
          <ac:grpSpMkLst>
            <pc:docMk/>
            <pc:sldMk cId="3303856793" sldId="354"/>
            <ac:grpSpMk id="37" creationId="{CA29D856-198F-9A39-8001-9643D19132CC}"/>
          </ac:grpSpMkLst>
        </pc:grpChg>
        <pc:grpChg chg="add del mod">
          <ac:chgData name="Timothy Miller" userId="92f9a0d9-564f-4817-a007-aa737ec86ca3" providerId="ADAL" clId="{B3E18CCF-6EEF-483B-BF8C-C0D8126413A1}" dt="2022-06-26T21:14:09.710" v="3466" actId="478"/>
          <ac:grpSpMkLst>
            <pc:docMk/>
            <pc:sldMk cId="3303856793" sldId="354"/>
            <ac:grpSpMk id="40" creationId="{2B7BB423-6813-3845-723A-0535A91CDD30}"/>
          </ac:grpSpMkLst>
        </pc:grpChg>
        <pc:grpChg chg="add mod">
          <ac:chgData name="Timothy Miller" userId="92f9a0d9-564f-4817-a007-aa737ec86ca3" providerId="ADAL" clId="{B3E18CCF-6EEF-483B-BF8C-C0D8126413A1}" dt="2022-06-26T22:25:41.862" v="3544" actId="164"/>
          <ac:grpSpMkLst>
            <pc:docMk/>
            <pc:sldMk cId="3303856793" sldId="354"/>
            <ac:grpSpMk id="43" creationId="{CE597279-EE6C-080C-9117-8513708CBEB1}"/>
          </ac:grpSpMkLst>
        </pc:grpChg>
        <pc:grpChg chg="add mod">
          <ac:chgData name="Timothy Miller" userId="92f9a0d9-564f-4817-a007-aa737ec86ca3" providerId="ADAL" clId="{B3E18CCF-6EEF-483B-BF8C-C0D8126413A1}" dt="2022-06-26T22:25:29.084" v="3542" actId="164"/>
          <ac:grpSpMkLst>
            <pc:docMk/>
            <pc:sldMk cId="3303856793" sldId="354"/>
            <ac:grpSpMk id="48" creationId="{18662F6E-065E-8E69-4F6F-FC9D8F546A8A}"/>
          </ac:grpSpMkLst>
        </pc:grpChg>
        <pc:picChg chg="add del mod">
          <ac:chgData name="Timothy Miller" userId="92f9a0d9-564f-4817-a007-aa737ec86ca3" providerId="ADAL" clId="{B3E18CCF-6EEF-483B-BF8C-C0D8126413A1}" dt="2022-06-26T20:57:44.313" v="2302" actId="478"/>
          <ac:picMkLst>
            <pc:docMk/>
            <pc:sldMk cId="3303856793" sldId="354"/>
            <ac:picMk id="3" creationId="{6376091E-4D40-24F8-0905-626ED73EAB2E}"/>
          </ac:picMkLst>
        </pc:picChg>
        <pc:picChg chg="add del">
          <ac:chgData name="Timothy Miller" userId="92f9a0d9-564f-4817-a007-aa737ec86ca3" providerId="ADAL" clId="{B3E18CCF-6EEF-483B-BF8C-C0D8126413A1}" dt="2022-06-26T21:12:19.698" v="3200" actId="22"/>
          <ac:picMkLst>
            <pc:docMk/>
            <pc:sldMk cId="3303856793" sldId="354"/>
            <ac:picMk id="4" creationId="{287E5833-99BF-31DB-2BB8-D683F00E22CB}"/>
          </ac:picMkLst>
        </pc:picChg>
        <pc:picChg chg="add del">
          <ac:chgData name="Timothy Miller" userId="92f9a0d9-564f-4817-a007-aa737ec86ca3" providerId="ADAL" clId="{B3E18CCF-6EEF-483B-BF8C-C0D8126413A1}" dt="2022-06-26T21:02:45.913" v="2356" actId="22"/>
          <ac:picMkLst>
            <pc:docMk/>
            <pc:sldMk cId="3303856793" sldId="354"/>
            <ac:picMk id="4" creationId="{4C210300-27FD-A121-746E-03614106D2E2}"/>
          </ac:picMkLst>
        </pc:picChg>
        <pc:picChg chg="add del mod">
          <ac:chgData name="Timothy Miller" userId="92f9a0d9-564f-4817-a007-aa737ec86ca3" providerId="ADAL" clId="{B3E18CCF-6EEF-483B-BF8C-C0D8126413A1}" dt="2022-06-26T20:57:44.313" v="2302" actId="478"/>
          <ac:picMkLst>
            <pc:docMk/>
            <pc:sldMk cId="3303856793" sldId="354"/>
            <ac:picMk id="6" creationId="{9E44BFC2-D8A1-F0D8-7321-82FA43BEF63B}"/>
          </ac:picMkLst>
        </pc:picChg>
        <pc:picChg chg="add del mod">
          <ac:chgData name="Timothy Miller" userId="92f9a0d9-564f-4817-a007-aa737ec86ca3" providerId="ADAL" clId="{B3E18CCF-6EEF-483B-BF8C-C0D8126413A1}" dt="2022-06-26T21:05:26.615" v="2419" actId="478"/>
          <ac:picMkLst>
            <pc:docMk/>
            <pc:sldMk cId="3303856793" sldId="354"/>
            <ac:picMk id="8" creationId="{DE41E2CA-C577-BBA6-D169-F567D5A686C6}"/>
          </ac:picMkLst>
        </pc:picChg>
        <pc:picChg chg="add del mod">
          <ac:chgData name="Timothy Miller" userId="92f9a0d9-564f-4817-a007-aa737ec86ca3" providerId="ADAL" clId="{B3E18CCF-6EEF-483B-BF8C-C0D8126413A1}" dt="2022-06-26T21:01:53.445" v="2345" actId="478"/>
          <ac:picMkLst>
            <pc:docMk/>
            <pc:sldMk cId="3303856793" sldId="354"/>
            <ac:picMk id="11" creationId="{CE4A32FE-173C-FC58-FF19-D99645A6BE08}"/>
          </ac:picMkLst>
        </pc:picChg>
        <pc:picChg chg="add del mod">
          <ac:chgData name="Timothy Miller" userId="92f9a0d9-564f-4817-a007-aa737ec86ca3" providerId="ADAL" clId="{B3E18CCF-6EEF-483B-BF8C-C0D8126413A1}" dt="2022-06-26T21:12:24.427" v="3203" actId="478"/>
          <ac:picMkLst>
            <pc:docMk/>
            <pc:sldMk cId="3303856793" sldId="354"/>
            <ac:picMk id="12" creationId="{460F1E78-4415-8DF4-42EA-1C10256EEC5C}"/>
          </ac:picMkLst>
        </pc:picChg>
        <pc:picChg chg="add mod topLvl">
          <ac:chgData name="Timothy Miller" userId="92f9a0d9-564f-4817-a007-aa737ec86ca3" providerId="ADAL" clId="{B3E18CCF-6EEF-483B-BF8C-C0D8126413A1}" dt="2022-06-26T22:25:41.862" v="3544" actId="164"/>
          <ac:picMkLst>
            <pc:docMk/>
            <pc:sldMk cId="3303856793" sldId="354"/>
            <ac:picMk id="13" creationId="{25042226-C1FC-4B75-8A49-14C742513EBC}"/>
          </ac:picMkLst>
        </pc:picChg>
        <pc:picChg chg="add mod">
          <ac:chgData name="Timothy Miller" userId="92f9a0d9-564f-4817-a007-aa737ec86ca3" providerId="ADAL" clId="{B3E18CCF-6EEF-483B-BF8C-C0D8126413A1}" dt="2022-06-26T21:05:21.743" v="2417" actId="164"/>
          <ac:picMkLst>
            <pc:docMk/>
            <pc:sldMk cId="3303856793" sldId="354"/>
            <ac:picMk id="17" creationId="{6360CD38-94A7-D257-8096-196F5E6DFF7A}"/>
          </ac:picMkLst>
        </pc:picChg>
        <pc:picChg chg="add mod">
          <ac:chgData name="Timothy Miller" userId="92f9a0d9-564f-4817-a007-aa737ec86ca3" providerId="ADAL" clId="{B3E18CCF-6EEF-483B-BF8C-C0D8126413A1}" dt="2022-06-26T21:05:23.627" v="2418" actId="164"/>
          <ac:picMkLst>
            <pc:docMk/>
            <pc:sldMk cId="3303856793" sldId="354"/>
            <ac:picMk id="19" creationId="{BEF41188-036B-29C5-93A0-5E03D47A3687}"/>
          </ac:picMkLst>
        </pc:picChg>
        <pc:picChg chg="add mod">
          <ac:chgData name="Timothy Miller" userId="92f9a0d9-564f-4817-a007-aa737ec86ca3" providerId="ADAL" clId="{B3E18CCF-6EEF-483B-BF8C-C0D8126413A1}" dt="2022-06-27T07:42:08.455" v="5271" actId="1076"/>
          <ac:picMkLst>
            <pc:docMk/>
            <pc:sldMk cId="3303856793" sldId="354"/>
            <ac:picMk id="20" creationId="{7154E4AB-E1F8-8500-160B-93B32550BEFC}"/>
          </ac:picMkLst>
        </pc:picChg>
        <pc:picChg chg="add del mod">
          <ac:chgData name="Timothy Miller" userId="92f9a0d9-564f-4817-a007-aa737ec86ca3" providerId="ADAL" clId="{B3E18CCF-6EEF-483B-BF8C-C0D8126413A1}" dt="2022-06-27T07:42:46.461" v="5279" actId="478"/>
          <ac:picMkLst>
            <pc:docMk/>
            <pc:sldMk cId="3303856793" sldId="354"/>
            <ac:picMk id="22" creationId="{2D8F1E0F-B88E-ED40-4D06-CC6851C5C379}"/>
          </ac:picMkLst>
        </pc:picChg>
        <pc:picChg chg="mod">
          <ac:chgData name="Timothy Miller" userId="92f9a0d9-564f-4817-a007-aa737ec86ca3" providerId="ADAL" clId="{B3E18CCF-6EEF-483B-BF8C-C0D8126413A1}" dt="2022-06-26T21:09:43.220" v="2477"/>
          <ac:picMkLst>
            <pc:docMk/>
            <pc:sldMk cId="3303856793" sldId="354"/>
            <ac:picMk id="26" creationId="{3F3A7F33-5ABE-5A12-92AA-FBC9A0AC0CF9}"/>
          </ac:picMkLst>
        </pc:picChg>
        <pc:picChg chg="mod">
          <ac:chgData name="Timothy Miller" userId="92f9a0d9-564f-4817-a007-aa737ec86ca3" providerId="ADAL" clId="{B3E18CCF-6EEF-483B-BF8C-C0D8126413A1}" dt="2022-06-26T21:09:43.220" v="2477"/>
          <ac:picMkLst>
            <pc:docMk/>
            <pc:sldMk cId="3303856793" sldId="354"/>
            <ac:picMk id="29" creationId="{11076B6F-76EB-10F6-A424-BB84098632FE}"/>
          </ac:picMkLst>
        </pc:picChg>
        <pc:picChg chg="mod">
          <ac:chgData name="Timothy Miller" userId="92f9a0d9-564f-4817-a007-aa737ec86ca3" providerId="ADAL" clId="{B3E18CCF-6EEF-483B-BF8C-C0D8126413A1}" dt="2022-06-26T21:09:43.220" v="2477"/>
          <ac:picMkLst>
            <pc:docMk/>
            <pc:sldMk cId="3303856793" sldId="354"/>
            <ac:picMk id="32" creationId="{EF19BD76-6945-469A-733F-0908EFC051EA}"/>
          </ac:picMkLst>
        </pc:picChg>
        <pc:picChg chg="mod">
          <ac:chgData name="Timothy Miller" userId="92f9a0d9-564f-4817-a007-aa737ec86ca3" providerId="ADAL" clId="{B3E18CCF-6EEF-483B-BF8C-C0D8126413A1}" dt="2022-06-26T21:13:18.845" v="3226" actId="1038"/>
          <ac:picMkLst>
            <pc:docMk/>
            <pc:sldMk cId="3303856793" sldId="354"/>
            <ac:picMk id="38" creationId="{A2551EEB-A986-A0BE-5356-3CB1663A194B}"/>
          </ac:picMkLst>
        </pc:picChg>
        <pc:picChg chg="mod">
          <ac:chgData name="Timothy Miller" userId="92f9a0d9-564f-4817-a007-aa737ec86ca3" providerId="ADAL" clId="{B3E18CCF-6EEF-483B-BF8C-C0D8126413A1}" dt="2022-06-26T21:13:37.902" v="3465" actId="1037"/>
          <ac:picMkLst>
            <pc:docMk/>
            <pc:sldMk cId="3303856793" sldId="354"/>
            <ac:picMk id="41" creationId="{0859347B-B5CA-7135-E04F-EF1FB0C73F50}"/>
          </ac:picMkLst>
        </pc:picChg>
        <pc:picChg chg="mod">
          <ac:chgData name="Timothy Miller" userId="92f9a0d9-564f-4817-a007-aa737ec86ca3" providerId="ADAL" clId="{B3E18CCF-6EEF-483B-BF8C-C0D8126413A1}" dt="2022-06-26T21:12:31.407" v="3204"/>
          <ac:picMkLst>
            <pc:docMk/>
            <pc:sldMk cId="3303856793" sldId="354"/>
            <ac:picMk id="44" creationId="{CB3DCAF3-6CDA-2BFF-821C-37CA4E1B654A}"/>
          </ac:picMkLst>
        </pc:picChg>
        <pc:picChg chg="mod">
          <ac:chgData name="Timothy Miller" userId="92f9a0d9-564f-4817-a007-aa737ec86ca3" providerId="ADAL" clId="{B3E18CCF-6EEF-483B-BF8C-C0D8126413A1}" dt="2022-06-26T21:14:18.480" v="3467"/>
          <ac:picMkLst>
            <pc:docMk/>
            <pc:sldMk cId="3303856793" sldId="354"/>
            <ac:picMk id="49" creationId="{E43142A0-3975-34A8-E011-784A0151351B}"/>
          </ac:picMkLst>
        </pc:picChg>
        <pc:picChg chg="add mod">
          <ac:chgData name="Timothy Miller" userId="92f9a0d9-564f-4817-a007-aa737ec86ca3" providerId="ADAL" clId="{B3E18CCF-6EEF-483B-BF8C-C0D8126413A1}" dt="2022-06-26T22:25:41.862" v="3544" actId="164"/>
          <ac:picMkLst>
            <pc:docMk/>
            <pc:sldMk cId="3303856793" sldId="354"/>
            <ac:picMk id="51" creationId="{E53D2205-8BD3-382E-6936-DEEDC22C7B6B}"/>
          </ac:picMkLst>
        </pc:picChg>
        <pc:picChg chg="add mod">
          <ac:chgData name="Timothy Miller" userId="92f9a0d9-564f-4817-a007-aa737ec86ca3" providerId="ADAL" clId="{B3E18CCF-6EEF-483B-BF8C-C0D8126413A1}" dt="2022-06-26T22:25:41.862" v="3544" actId="164"/>
          <ac:picMkLst>
            <pc:docMk/>
            <pc:sldMk cId="3303856793" sldId="354"/>
            <ac:picMk id="52" creationId="{1A2BEE02-6F7F-0ED1-D035-CA695E6E6BCE}"/>
          </ac:picMkLst>
        </pc:picChg>
        <pc:picChg chg="add del mod modCrop">
          <ac:chgData name="Timothy Miller" userId="92f9a0d9-564f-4817-a007-aa737ec86ca3" providerId="ADAL" clId="{B3E18CCF-6EEF-483B-BF8C-C0D8126413A1}" dt="2022-06-27T07:33:13.076" v="5130" actId="478"/>
          <ac:picMkLst>
            <pc:docMk/>
            <pc:sldMk cId="3303856793" sldId="354"/>
            <ac:picMk id="53" creationId="{138DFB7B-F682-6B30-CFDF-D26692AAC2DA}"/>
          </ac:picMkLst>
        </pc:picChg>
        <pc:picChg chg="add del mod modCrop">
          <ac:chgData name="Timothy Miller" userId="92f9a0d9-564f-4817-a007-aa737ec86ca3" providerId="ADAL" clId="{B3E18CCF-6EEF-483B-BF8C-C0D8126413A1}" dt="2022-06-27T07:33:14.064" v="5131" actId="478"/>
          <ac:picMkLst>
            <pc:docMk/>
            <pc:sldMk cId="3303856793" sldId="354"/>
            <ac:picMk id="54" creationId="{6F3993D2-4643-6D7E-02E0-9503C9C9595F}"/>
          </ac:picMkLst>
        </pc:picChg>
        <pc:picChg chg="add del mod">
          <ac:chgData name="Timothy Miller" userId="92f9a0d9-564f-4817-a007-aa737ec86ca3" providerId="ADAL" clId="{B3E18CCF-6EEF-483B-BF8C-C0D8126413A1}" dt="2022-06-27T07:41:59.218" v="5268" actId="478"/>
          <ac:picMkLst>
            <pc:docMk/>
            <pc:sldMk cId="3303856793" sldId="354"/>
            <ac:picMk id="55" creationId="{E9C648B2-1B4F-6944-0952-6A65035E37EB}"/>
          </ac:picMkLst>
        </pc:picChg>
        <pc:picChg chg="add mod">
          <ac:chgData name="Timothy Miller" userId="92f9a0d9-564f-4817-a007-aa737ec86ca3" providerId="ADAL" clId="{B3E18CCF-6EEF-483B-BF8C-C0D8126413A1}" dt="2022-06-27T07:42:35.627" v="5278" actId="207"/>
          <ac:picMkLst>
            <pc:docMk/>
            <pc:sldMk cId="3303856793" sldId="354"/>
            <ac:picMk id="66" creationId="{D7317B53-0D26-D72A-1937-F39E5C76CDDA}"/>
          </ac:picMkLst>
        </pc:picChg>
        <pc:picChg chg="add mod">
          <ac:chgData name="Timothy Miller" userId="92f9a0d9-564f-4817-a007-aa737ec86ca3" providerId="ADAL" clId="{B3E18CCF-6EEF-483B-BF8C-C0D8126413A1}" dt="2022-06-27T07:44:40.831" v="5290" actId="1037"/>
          <ac:picMkLst>
            <pc:docMk/>
            <pc:sldMk cId="3303856793" sldId="354"/>
            <ac:picMk id="67" creationId="{3D280924-6CFB-BADA-AC99-4EE2D319BD65}"/>
          </ac:picMkLst>
        </pc:pic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10" creationId="{BE528A24-A0FC-4CC9-A93E-881E037D4D68}"/>
          </ac:cxnSpMkLst>
        </pc:cxnChg>
        <pc:cxnChg chg="add mod">
          <ac:chgData name="Timothy Miller" userId="92f9a0d9-564f-4817-a007-aa737ec86ca3" providerId="ADAL" clId="{B3E18CCF-6EEF-483B-BF8C-C0D8126413A1}" dt="2022-06-26T22:25:29.084" v="3542" actId="164"/>
          <ac:cxnSpMkLst>
            <pc:docMk/>
            <pc:sldMk cId="3303856793" sldId="354"/>
            <ac:cxnSpMk id="14" creationId="{3CC09F40-9CC5-6DD2-558D-48F1C4EB9AB2}"/>
          </ac:cxnSpMkLst>
        </pc:cxn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14" creationId="{8000DAA7-396E-48C4-8E78-CC1628FAE548}"/>
          </ac:cxnSpMkLst>
        </pc:cxnChg>
        <pc:cxnChg chg="add mod">
          <ac:chgData name="Timothy Miller" userId="92f9a0d9-564f-4817-a007-aa737ec86ca3" providerId="ADAL" clId="{B3E18CCF-6EEF-483B-BF8C-C0D8126413A1}" dt="2022-06-26T22:25:29.084" v="3542" actId="164"/>
          <ac:cxnSpMkLst>
            <pc:docMk/>
            <pc:sldMk cId="3303856793" sldId="354"/>
            <ac:cxnSpMk id="18" creationId="{F269E76A-F819-DD24-EE1B-D4C1717C526A}"/>
          </ac:cxnSpMkLst>
        </pc:cxn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31" creationId="{646FA6ED-8315-DC56-174C-9CB0EB757631}"/>
          </ac:cxnSpMkLst>
        </pc:cxnChg>
        <pc:cxnChg chg="add mod">
          <ac:chgData name="Timothy Miller" userId="92f9a0d9-564f-4817-a007-aa737ec86ca3" providerId="ADAL" clId="{B3E18CCF-6EEF-483B-BF8C-C0D8126413A1}" dt="2022-06-26T22:25:34.820" v="3543" actId="164"/>
          <ac:cxnSpMkLst>
            <pc:docMk/>
            <pc:sldMk cId="3303856793" sldId="354"/>
            <ac:cxnSpMk id="34" creationId="{A8005FE1-A433-7515-98D3-5B11DE4EF2ED}"/>
          </ac:cxnSpMkLst>
        </pc:cxn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34" creationId="{C9CA8FCD-6543-9747-9368-ED06D641900C}"/>
          </ac:cxnSpMkLst>
        </pc:cxnChg>
        <pc:cxnChg chg="add mod">
          <ac:chgData name="Timothy Miller" userId="92f9a0d9-564f-4817-a007-aa737ec86ca3" providerId="ADAL" clId="{B3E18CCF-6EEF-483B-BF8C-C0D8126413A1}" dt="2022-06-26T22:25:34.820" v="3543" actId="164"/>
          <ac:cxnSpMkLst>
            <pc:docMk/>
            <pc:sldMk cId="3303856793" sldId="354"/>
            <ac:cxnSpMk id="35" creationId="{14702C3D-7B55-E414-726C-D619370AF1E7}"/>
          </ac:cxnSpMkLst>
        </pc:cxn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36" creationId="{19E74841-2BC6-1978-BA8D-9016D0D57657}"/>
          </ac:cxnSpMkLst>
        </pc:cxnChg>
        <pc:cxnChg chg="add mod">
          <ac:chgData name="Timothy Miller" userId="92f9a0d9-564f-4817-a007-aa737ec86ca3" providerId="ADAL" clId="{B3E18CCF-6EEF-483B-BF8C-C0D8126413A1}" dt="2022-06-26T22:25:41.862" v="3544" actId="164"/>
          <ac:cxnSpMkLst>
            <pc:docMk/>
            <pc:sldMk cId="3303856793" sldId="354"/>
            <ac:cxnSpMk id="46" creationId="{EC07413A-C866-F4E9-E57C-642C411F353E}"/>
          </ac:cxnSpMkLst>
        </pc:cxnChg>
        <pc:cxnChg chg="add mod">
          <ac:chgData name="Timothy Miller" userId="92f9a0d9-564f-4817-a007-aa737ec86ca3" providerId="ADAL" clId="{B3E18CCF-6EEF-483B-BF8C-C0D8126413A1}" dt="2022-06-26T22:25:41.862" v="3544" actId="164"/>
          <ac:cxnSpMkLst>
            <pc:docMk/>
            <pc:sldMk cId="3303856793" sldId="354"/>
            <ac:cxnSpMk id="47" creationId="{00AFA432-F812-5709-316A-D1C7304BEAAF}"/>
          </ac:cxnSpMkLst>
        </pc:cxnChg>
        <pc:cxnChg chg="del">
          <ac:chgData name="Timothy Miller" userId="92f9a0d9-564f-4817-a007-aa737ec86ca3" providerId="ADAL" clId="{B3E18CCF-6EEF-483B-BF8C-C0D8126413A1}" dt="2022-06-26T20:50:43.977" v="2282" actId="478"/>
          <ac:cxnSpMkLst>
            <pc:docMk/>
            <pc:sldMk cId="3303856793" sldId="354"/>
            <ac:cxnSpMk id="47" creationId="{52A7ACD6-617B-5BAC-AE01-88CA0DDCC063}"/>
          </ac:cxnSpMkLst>
        </pc:cxnChg>
        <pc:cxnChg chg="add del mod">
          <ac:chgData name="Timothy Miller" userId="92f9a0d9-564f-4817-a007-aa737ec86ca3" providerId="ADAL" clId="{B3E18CCF-6EEF-483B-BF8C-C0D8126413A1}" dt="2022-06-27T07:39:55.952" v="5236" actId="478"/>
          <ac:cxnSpMkLst>
            <pc:docMk/>
            <pc:sldMk cId="3303856793" sldId="354"/>
            <ac:cxnSpMk id="56" creationId="{DEC03A89-DF17-2EC2-CCF1-F41294B1792D}"/>
          </ac:cxnSpMkLst>
        </pc:cxnChg>
        <pc:cxnChg chg="add del">
          <ac:chgData name="Timothy Miller" userId="92f9a0d9-564f-4817-a007-aa737ec86ca3" providerId="ADAL" clId="{B3E18CCF-6EEF-483B-BF8C-C0D8126413A1}" dt="2022-06-27T07:39:23.057" v="5225" actId="478"/>
          <ac:cxnSpMkLst>
            <pc:docMk/>
            <pc:sldMk cId="3303856793" sldId="354"/>
            <ac:cxnSpMk id="59" creationId="{1FEA9393-DF01-A782-51FC-A95C62E0FB07}"/>
          </ac:cxnSpMkLst>
        </pc:cxnChg>
      </pc:sldChg>
      <pc:sldChg chg="addSp delSp modSp add mod modTransition delAnim modAnim">
        <pc:chgData name="Timothy Miller" userId="92f9a0d9-564f-4817-a007-aa737ec86ca3" providerId="ADAL" clId="{B3E18CCF-6EEF-483B-BF8C-C0D8126413A1}" dt="2022-06-27T07:28:58.758" v="5108"/>
        <pc:sldMkLst>
          <pc:docMk/>
          <pc:sldMk cId="3144139261" sldId="355"/>
        </pc:sldMkLst>
        <pc:spChg chg="add del mod">
          <ac:chgData name="Timothy Miller" userId="92f9a0d9-564f-4817-a007-aa737ec86ca3" providerId="ADAL" clId="{B3E18CCF-6EEF-483B-BF8C-C0D8126413A1}" dt="2022-06-27T07:28:46.544" v="5102" actId="478"/>
          <ac:spMkLst>
            <pc:docMk/>
            <pc:sldMk cId="3144139261" sldId="355"/>
            <ac:spMk id="3" creationId="{582FBD05-FFF5-3940-0E16-9F767186A87C}"/>
          </ac:spMkLst>
        </pc:spChg>
        <pc:spChg chg="add del">
          <ac:chgData name="Timothy Miller" userId="92f9a0d9-564f-4817-a007-aa737ec86ca3" providerId="ADAL" clId="{B3E18CCF-6EEF-483B-BF8C-C0D8126413A1}" dt="2022-06-27T07:28:50.154" v="5105" actId="478"/>
          <ac:spMkLst>
            <pc:docMk/>
            <pc:sldMk cId="3144139261" sldId="355"/>
            <ac:spMk id="5" creationId="{00000000-0000-0000-0000-000000000000}"/>
          </ac:spMkLst>
        </pc:spChg>
        <pc:spChg chg="add del mod">
          <ac:chgData name="Timothy Miller" userId="92f9a0d9-564f-4817-a007-aa737ec86ca3" providerId="ADAL" clId="{B3E18CCF-6EEF-483B-BF8C-C0D8126413A1}" dt="2022-06-27T07:28:58.758" v="5108"/>
          <ac:spMkLst>
            <pc:docMk/>
            <pc:sldMk cId="3144139261" sldId="355"/>
            <ac:spMk id="6" creationId="{378606B3-3340-DF33-070B-D488C6036033}"/>
          </ac:spMkLst>
        </pc:spChg>
        <pc:spChg chg="del">
          <ac:chgData name="Timothy Miller" userId="92f9a0d9-564f-4817-a007-aa737ec86ca3" providerId="ADAL" clId="{B3E18CCF-6EEF-483B-BF8C-C0D8126413A1}" dt="2022-06-27T07:10:46.566" v="4529" actId="478"/>
          <ac:spMkLst>
            <pc:docMk/>
            <pc:sldMk cId="3144139261" sldId="355"/>
            <ac:spMk id="15" creationId="{AC791D71-F217-4F1D-81BF-67685F89C9FA}"/>
          </ac:spMkLst>
        </pc:spChg>
        <pc:spChg chg="add mod">
          <ac:chgData name="Timothy Miller" userId="92f9a0d9-564f-4817-a007-aa737ec86ca3" providerId="ADAL" clId="{B3E18CCF-6EEF-483B-BF8C-C0D8126413A1}" dt="2022-06-27T07:13:09.250" v="4686" actId="555"/>
          <ac:spMkLst>
            <pc:docMk/>
            <pc:sldMk cId="3144139261" sldId="355"/>
            <ac:spMk id="22" creationId="{59B8C1D0-1C5D-6C33-7DDF-C126F31E6E67}"/>
          </ac:spMkLst>
        </pc:spChg>
        <pc:spChg chg="add mod">
          <ac:chgData name="Timothy Miller" userId="92f9a0d9-564f-4817-a007-aa737ec86ca3" providerId="ADAL" clId="{B3E18CCF-6EEF-483B-BF8C-C0D8126413A1}" dt="2022-06-27T07:12:55.281" v="4685" actId="1036"/>
          <ac:spMkLst>
            <pc:docMk/>
            <pc:sldMk cId="3144139261" sldId="355"/>
            <ac:spMk id="23" creationId="{06DAF510-B6DA-A0F5-95DD-D03F99FE355D}"/>
          </ac:spMkLst>
        </pc:spChg>
        <pc:spChg chg="add mod">
          <ac:chgData name="Timothy Miller" userId="92f9a0d9-564f-4817-a007-aa737ec86ca3" providerId="ADAL" clId="{B3E18CCF-6EEF-483B-BF8C-C0D8126413A1}" dt="2022-06-27T07:12:55.281" v="4685" actId="1036"/>
          <ac:spMkLst>
            <pc:docMk/>
            <pc:sldMk cId="3144139261" sldId="355"/>
            <ac:spMk id="24" creationId="{CC024405-85A8-88AA-449F-09B0CA320E3B}"/>
          </ac:spMkLst>
        </pc:spChg>
        <pc:spChg chg="add mod">
          <ac:chgData name="Timothy Miller" userId="92f9a0d9-564f-4817-a007-aa737ec86ca3" providerId="ADAL" clId="{B3E18CCF-6EEF-483B-BF8C-C0D8126413A1}" dt="2022-06-27T07:12:55.281" v="4685" actId="1036"/>
          <ac:spMkLst>
            <pc:docMk/>
            <pc:sldMk cId="3144139261" sldId="355"/>
            <ac:spMk id="25" creationId="{1D9DE646-1F64-7A7C-E70E-458FF6BB1E89}"/>
          </ac:spMkLst>
        </pc:spChg>
        <pc:spChg chg="add mod">
          <ac:chgData name="Timothy Miller" userId="92f9a0d9-564f-4817-a007-aa737ec86ca3" providerId="ADAL" clId="{B3E18CCF-6EEF-483B-BF8C-C0D8126413A1}" dt="2022-06-27T07:18:30.953" v="4893" actId="1036"/>
          <ac:spMkLst>
            <pc:docMk/>
            <pc:sldMk cId="3144139261" sldId="355"/>
            <ac:spMk id="26" creationId="{D1227104-5AAC-E298-3799-8FB164F91FB6}"/>
          </ac:spMkLst>
        </pc:spChg>
        <pc:spChg chg="add del mod">
          <ac:chgData name="Timothy Miller" userId="92f9a0d9-564f-4817-a007-aa737ec86ca3" providerId="ADAL" clId="{B3E18CCF-6EEF-483B-BF8C-C0D8126413A1}" dt="2022-06-27T07:20:44.602" v="4947" actId="478"/>
          <ac:spMkLst>
            <pc:docMk/>
            <pc:sldMk cId="3144139261" sldId="355"/>
            <ac:spMk id="27" creationId="{BE798AD3-008F-CBF3-60B8-784A0D30F6C0}"/>
          </ac:spMkLst>
        </pc:spChg>
        <pc:spChg chg="add mod">
          <ac:chgData name="Timothy Miller" userId="92f9a0d9-564f-4817-a007-aa737ec86ca3" providerId="ADAL" clId="{B3E18CCF-6EEF-483B-BF8C-C0D8126413A1}" dt="2022-06-27T07:20:45.126" v="4948"/>
          <ac:spMkLst>
            <pc:docMk/>
            <pc:sldMk cId="3144139261" sldId="355"/>
            <ac:spMk id="28" creationId="{92A55449-D11C-8B16-8F88-E57E8B662BF9}"/>
          </ac:spMkLst>
        </pc:spChg>
        <pc:spChg chg="del">
          <ac:chgData name="Timothy Miller" userId="92f9a0d9-564f-4817-a007-aa737ec86ca3" providerId="ADAL" clId="{B3E18CCF-6EEF-483B-BF8C-C0D8126413A1}" dt="2022-06-27T07:12:44.757" v="4663" actId="478"/>
          <ac:spMkLst>
            <pc:docMk/>
            <pc:sldMk cId="3144139261" sldId="355"/>
            <ac:spMk id="32" creationId="{6CF774E8-9F17-42E1-DECF-C097BDBC832D}"/>
          </ac:spMkLst>
        </pc:spChg>
        <pc:spChg chg="del">
          <ac:chgData name="Timothy Miller" userId="92f9a0d9-564f-4817-a007-aa737ec86ca3" providerId="ADAL" clId="{B3E18CCF-6EEF-483B-BF8C-C0D8126413A1}" dt="2022-06-27T07:12:44.757" v="4663" actId="478"/>
          <ac:spMkLst>
            <pc:docMk/>
            <pc:sldMk cId="3144139261" sldId="355"/>
            <ac:spMk id="33" creationId="{944BE4DA-0D21-B246-ED27-6335029DAF13}"/>
          </ac:spMkLst>
        </pc:spChg>
        <pc:spChg chg="add del mod">
          <ac:chgData name="Timothy Miller" userId="92f9a0d9-564f-4817-a007-aa737ec86ca3" providerId="ADAL" clId="{B3E18CCF-6EEF-483B-BF8C-C0D8126413A1}" dt="2022-06-27T07:28:45.191" v="5101"/>
          <ac:spMkLst>
            <pc:docMk/>
            <pc:sldMk cId="3144139261" sldId="355"/>
            <ac:spMk id="34" creationId="{CB4E2B85-97F0-D5EA-F47D-DF3AEB071545}"/>
          </ac:spMkLst>
        </pc:spChg>
        <pc:spChg chg="add del mod">
          <ac:chgData name="Timothy Miller" userId="92f9a0d9-564f-4817-a007-aa737ec86ca3" providerId="ADAL" clId="{B3E18CCF-6EEF-483B-BF8C-C0D8126413A1}" dt="2022-06-27T07:28:48.759" v="5104"/>
          <ac:spMkLst>
            <pc:docMk/>
            <pc:sldMk cId="3144139261" sldId="355"/>
            <ac:spMk id="35" creationId="{DA70939B-2E90-C0D7-89D3-202E85187B81}"/>
          </ac:spMkLst>
        </pc:spChg>
        <pc:spChg chg="add del mod">
          <ac:chgData name="Timothy Miller" userId="92f9a0d9-564f-4817-a007-aa737ec86ca3" providerId="ADAL" clId="{B3E18CCF-6EEF-483B-BF8C-C0D8126413A1}" dt="2022-06-27T07:28:57.222" v="5107"/>
          <ac:spMkLst>
            <pc:docMk/>
            <pc:sldMk cId="3144139261" sldId="355"/>
            <ac:spMk id="36" creationId="{70289596-79E6-12EE-B63D-D9EE26887BB3}"/>
          </ac:spMkLst>
        </pc:spChg>
        <pc:spChg chg="add mod">
          <ac:chgData name="Timothy Miller" userId="92f9a0d9-564f-4817-a007-aa737ec86ca3" providerId="ADAL" clId="{B3E18CCF-6EEF-483B-BF8C-C0D8126413A1}" dt="2022-06-27T07:28:58.758" v="5108"/>
          <ac:spMkLst>
            <pc:docMk/>
            <pc:sldMk cId="3144139261" sldId="355"/>
            <ac:spMk id="37" creationId="{75AF271E-D504-C7FD-AD9E-DE0BF1B21098}"/>
          </ac:spMkLst>
        </pc:spChg>
        <pc:spChg chg="del">
          <ac:chgData name="Timothy Miller" userId="92f9a0d9-564f-4817-a007-aa737ec86ca3" providerId="ADAL" clId="{B3E18CCF-6EEF-483B-BF8C-C0D8126413A1}" dt="2022-06-27T07:12:44.757" v="4663" actId="478"/>
          <ac:spMkLst>
            <pc:docMk/>
            <pc:sldMk cId="3144139261" sldId="355"/>
            <ac:spMk id="42" creationId="{DA6C4873-DB04-8339-9BF2-3BCD8CB8D790}"/>
          </ac:spMkLst>
        </pc:spChg>
        <pc:spChg chg="del">
          <ac:chgData name="Timothy Miller" userId="92f9a0d9-564f-4817-a007-aa737ec86ca3" providerId="ADAL" clId="{B3E18CCF-6EEF-483B-BF8C-C0D8126413A1}" dt="2022-06-27T07:12:44.757" v="4663" actId="478"/>
          <ac:spMkLst>
            <pc:docMk/>
            <pc:sldMk cId="3144139261" sldId="355"/>
            <ac:spMk id="43" creationId="{015C0C07-63B3-12CE-DFC1-75C6C2DA8E3F}"/>
          </ac:spMkLst>
        </pc:spChg>
        <pc:spChg chg="del mod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2" creationId="{8A9E7FAF-E3D9-7F1E-A0CE-4312BBEB87A1}"/>
          </ac:spMkLst>
        </pc:spChg>
        <pc:spChg chg="del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3" creationId="{7620034D-0670-6706-FEFE-FA0EBEDF6955}"/>
          </ac:spMkLst>
        </pc:spChg>
        <pc:spChg chg="del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4" creationId="{FA12C374-80BA-5FC1-0461-A29DF088E5B9}"/>
          </ac:spMkLst>
        </pc:spChg>
        <pc:spChg chg="del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5" creationId="{DF802ECA-5266-ECA6-1D5C-3567BC36DE97}"/>
          </ac:spMkLst>
        </pc:spChg>
        <pc:spChg chg="del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6" creationId="{29E7A46A-A89E-1BC1-BDCD-0EDADB704A2E}"/>
          </ac:spMkLst>
        </pc:spChg>
        <pc:spChg chg="del">
          <ac:chgData name="Timothy Miller" userId="92f9a0d9-564f-4817-a007-aa737ec86ca3" providerId="ADAL" clId="{B3E18CCF-6EEF-483B-BF8C-C0D8126413A1}" dt="2022-06-27T07:13:27.196" v="4688" actId="478"/>
          <ac:spMkLst>
            <pc:docMk/>
            <pc:sldMk cId="3144139261" sldId="355"/>
            <ac:spMk id="57" creationId="{CB80D754-0D9A-8241-896E-2C9096B81BDB}"/>
          </ac:spMkLst>
        </pc:spChg>
        <pc:cxnChg chg="mod">
          <ac:chgData name="Timothy Miller" userId="92f9a0d9-564f-4817-a007-aa737ec86ca3" providerId="ADAL" clId="{B3E18CCF-6EEF-483B-BF8C-C0D8126413A1}" dt="2022-06-27T07:13:31.844" v="4729" actId="1035"/>
          <ac:cxnSpMkLst>
            <pc:docMk/>
            <pc:sldMk cId="3144139261" sldId="355"/>
            <ac:cxnSpMk id="31" creationId="{646FA6ED-8315-DC56-174C-9CB0EB757631}"/>
          </ac:cxnSpMkLst>
        </pc:cxnChg>
      </pc:sldChg>
      <pc:sldChg chg="addSp delSp modSp add mod modTransition modAnim">
        <pc:chgData name="Timothy Miller" userId="92f9a0d9-564f-4817-a007-aa737ec86ca3" providerId="ADAL" clId="{B3E18CCF-6EEF-483B-BF8C-C0D8126413A1}" dt="2022-06-27T07:29:05.009" v="5112"/>
        <pc:sldMkLst>
          <pc:docMk/>
          <pc:sldMk cId="588294952" sldId="356"/>
        </pc:sldMkLst>
        <pc:spChg chg="del mod">
          <ac:chgData name="Timothy Miller" userId="92f9a0d9-564f-4817-a007-aa737ec86ca3" providerId="ADAL" clId="{B3E18CCF-6EEF-483B-BF8C-C0D8126413A1}" dt="2022-06-27T07:29:05.009" v="5112"/>
          <ac:spMkLst>
            <pc:docMk/>
            <pc:sldMk cId="588294952" sldId="356"/>
            <ac:spMk id="5" creationId="{00000000-0000-0000-0000-000000000000}"/>
          </ac:spMkLst>
        </pc:spChg>
        <pc:spChg chg="del">
          <ac:chgData name="Timothy Miller" userId="92f9a0d9-564f-4817-a007-aa737ec86ca3" providerId="ADAL" clId="{B3E18CCF-6EEF-483B-BF8C-C0D8126413A1}" dt="2022-06-27T07:10:49.516" v="4530" actId="478"/>
          <ac:spMkLst>
            <pc:docMk/>
            <pc:sldMk cId="588294952" sldId="356"/>
            <ac:spMk id="15" creationId="{AC791D71-F217-4F1D-81BF-67685F89C9FA}"/>
          </ac:spMkLst>
        </pc:spChg>
        <pc:spChg chg="add mod">
          <ac:chgData name="Timothy Miller" userId="92f9a0d9-564f-4817-a007-aa737ec86ca3" providerId="ADAL" clId="{B3E18CCF-6EEF-483B-BF8C-C0D8126413A1}" dt="2022-06-27T07:18:25.650" v="4891" actId="1036"/>
          <ac:spMkLst>
            <pc:docMk/>
            <pc:sldMk cId="588294952" sldId="356"/>
            <ac:spMk id="22" creationId="{EA1375F6-347E-AAAC-2C6A-D007448BAE9A}"/>
          </ac:spMkLst>
        </pc:spChg>
        <pc:spChg chg="add mod">
          <ac:chgData name="Timothy Miller" userId="92f9a0d9-564f-4817-a007-aa737ec86ca3" providerId="ADAL" clId="{B3E18CCF-6EEF-483B-BF8C-C0D8126413A1}" dt="2022-06-27T07:19:14.251" v="4899"/>
          <ac:spMkLst>
            <pc:docMk/>
            <pc:sldMk cId="588294952" sldId="356"/>
            <ac:spMk id="23" creationId="{F54F6C4E-BC69-6F59-6DA6-4541C2E773C9}"/>
          </ac:spMkLst>
        </pc:spChg>
        <pc:spChg chg="add del mod">
          <ac:chgData name="Timothy Miller" userId="92f9a0d9-564f-4817-a007-aa737ec86ca3" providerId="ADAL" clId="{B3E18CCF-6EEF-483B-BF8C-C0D8126413A1}" dt="2022-06-27T07:29:03.565" v="5110"/>
          <ac:spMkLst>
            <pc:docMk/>
            <pc:sldMk cId="588294952" sldId="356"/>
            <ac:spMk id="24" creationId="{56AB58C8-E0BF-19E5-2047-D33AFCF1DDF8}"/>
          </ac:spMkLst>
        </pc:spChg>
        <pc:spChg chg="add mod">
          <ac:chgData name="Timothy Miller" userId="92f9a0d9-564f-4817-a007-aa737ec86ca3" providerId="ADAL" clId="{B3E18CCF-6EEF-483B-BF8C-C0D8126413A1}" dt="2022-06-27T07:29:05.009" v="5112"/>
          <ac:spMkLst>
            <pc:docMk/>
            <pc:sldMk cId="588294952" sldId="356"/>
            <ac:spMk id="25" creationId="{B1ED6139-4347-1E42-16C7-2229CBED7A34}"/>
          </ac:spMkLst>
        </pc:spChg>
        <pc:spChg chg="del">
          <ac:chgData name="Timothy Miller" userId="92f9a0d9-564f-4817-a007-aa737ec86ca3" providerId="ADAL" clId="{B3E18CCF-6EEF-483B-BF8C-C0D8126413A1}" dt="2022-06-27T07:18:03.868" v="4867" actId="478"/>
          <ac:spMkLst>
            <pc:docMk/>
            <pc:sldMk cId="588294952" sldId="356"/>
            <ac:spMk id="55" creationId="{DF802ECA-5266-ECA6-1D5C-3567BC36DE97}"/>
          </ac:spMkLst>
        </pc:spChg>
        <pc:spChg chg="del">
          <ac:chgData name="Timothy Miller" userId="92f9a0d9-564f-4817-a007-aa737ec86ca3" providerId="ADAL" clId="{B3E18CCF-6EEF-483B-BF8C-C0D8126413A1}" dt="2022-06-27T07:18:03.868" v="4867" actId="478"/>
          <ac:spMkLst>
            <pc:docMk/>
            <pc:sldMk cId="588294952" sldId="356"/>
            <ac:spMk id="56" creationId="{29E7A46A-A89E-1BC1-BDCD-0EDADB704A2E}"/>
          </ac:spMkLst>
        </pc:spChg>
        <pc:spChg chg="del">
          <ac:chgData name="Timothy Miller" userId="92f9a0d9-564f-4817-a007-aa737ec86ca3" providerId="ADAL" clId="{B3E18CCF-6EEF-483B-BF8C-C0D8126413A1}" dt="2022-06-27T07:18:03.868" v="4867" actId="478"/>
          <ac:spMkLst>
            <pc:docMk/>
            <pc:sldMk cId="588294952" sldId="356"/>
            <ac:spMk id="57" creationId="{CB80D754-0D9A-8241-896E-2C9096B81BDB}"/>
          </ac:spMkLst>
        </pc:spChg>
        <pc:cxnChg chg="mod">
          <ac:chgData name="Timothy Miller" userId="92f9a0d9-564f-4817-a007-aa737ec86ca3" providerId="ADAL" clId="{B3E18CCF-6EEF-483B-BF8C-C0D8126413A1}" dt="2022-06-27T07:18:14.082" v="4888" actId="1035"/>
          <ac:cxnSpMkLst>
            <pc:docMk/>
            <pc:sldMk cId="588294952" sldId="356"/>
            <ac:cxnSpMk id="31" creationId="{646FA6ED-8315-DC56-174C-9CB0EB757631}"/>
          </ac:cxnSpMkLst>
        </pc:cxnChg>
      </pc:sldChg>
      <pc:sldChg chg="addSp delSp modSp add mod modTransition modAnim">
        <pc:chgData name="Timothy Miller" userId="92f9a0d9-564f-4817-a007-aa737ec86ca3" providerId="ADAL" clId="{B3E18CCF-6EEF-483B-BF8C-C0D8126413A1}" dt="2022-06-27T07:29:13.185" v="5116"/>
        <pc:sldMkLst>
          <pc:docMk/>
          <pc:sldMk cId="112064172" sldId="357"/>
        </pc:sldMkLst>
        <pc:spChg chg="del mod">
          <ac:chgData name="Timothy Miller" userId="92f9a0d9-564f-4817-a007-aa737ec86ca3" providerId="ADAL" clId="{B3E18CCF-6EEF-483B-BF8C-C0D8126413A1}" dt="2022-06-27T07:29:13.185" v="5116"/>
          <ac:spMkLst>
            <pc:docMk/>
            <pc:sldMk cId="112064172" sldId="357"/>
            <ac:spMk id="5" creationId="{00000000-0000-0000-0000-000000000000}"/>
          </ac:spMkLst>
        </pc:spChg>
        <pc:spChg chg="del">
          <ac:chgData name="Timothy Miller" userId="92f9a0d9-564f-4817-a007-aa737ec86ca3" providerId="ADAL" clId="{B3E18CCF-6EEF-483B-BF8C-C0D8126413A1}" dt="2022-06-27T07:10:52.580" v="4531" actId="478"/>
          <ac:spMkLst>
            <pc:docMk/>
            <pc:sldMk cId="112064172" sldId="357"/>
            <ac:spMk id="15" creationId="{AC791D71-F217-4F1D-81BF-67685F89C9FA}"/>
          </ac:spMkLst>
        </pc:spChg>
        <pc:spChg chg="add del mod">
          <ac:chgData name="Timothy Miller" userId="92f9a0d9-564f-4817-a007-aa737ec86ca3" providerId="ADAL" clId="{B3E18CCF-6EEF-483B-BF8C-C0D8126413A1}" dt="2022-06-27T07:19:31.694" v="4902"/>
          <ac:spMkLst>
            <pc:docMk/>
            <pc:sldMk cId="112064172" sldId="357"/>
            <ac:spMk id="22" creationId="{19679CF4-3DBC-DD1C-F5DD-CA5A25BC56EE}"/>
          </ac:spMkLst>
        </pc:spChg>
        <pc:spChg chg="add mod">
          <ac:chgData name="Timothy Miller" userId="92f9a0d9-564f-4817-a007-aa737ec86ca3" providerId="ADAL" clId="{B3E18CCF-6EEF-483B-BF8C-C0D8126413A1}" dt="2022-06-27T07:19:42.687" v="4944" actId="1036"/>
          <ac:spMkLst>
            <pc:docMk/>
            <pc:sldMk cId="112064172" sldId="357"/>
            <ac:spMk id="23" creationId="{481B91F8-B2A8-0CE6-F3CA-9FB04ED950E3}"/>
          </ac:spMkLst>
        </pc:spChg>
        <pc:spChg chg="add del mod">
          <ac:chgData name="Timothy Miller" userId="92f9a0d9-564f-4817-a007-aa737ec86ca3" providerId="ADAL" clId="{B3E18CCF-6EEF-483B-BF8C-C0D8126413A1}" dt="2022-06-27T07:29:12.136" v="5114"/>
          <ac:spMkLst>
            <pc:docMk/>
            <pc:sldMk cId="112064172" sldId="357"/>
            <ac:spMk id="24" creationId="{96052089-C8FF-6F10-DB0C-FEA482C9AD94}"/>
          </ac:spMkLst>
        </pc:spChg>
        <pc:spChg chg="add mod">
          <ac:chgData name="Timothy Miller" userId="92f9a0d9-564f-4817-a007-aa737ec86ca3" providerId="ADAL" clId="{B3E18CCF-6EEF-483B-BF8C-C0D8126413A1}" dt="2022-06-27T07:29:13.185" v="5116"/>
          <ac:spMkLst>
            <pc:docMk/>
            <pc:sldMk cId="112064172" sldId="357"/>
            <ac:spMk id="25" creationId="{51856A79-12B3-39CA-760B-C75E5EC91F4A}"/>
          </ac:spMkLst>
        </pc:spChg>
      </pc:sldChg>
      <pc:sldChg chg="addSp delSp modSp add mod">
        <pc:chgData name="Timothy Miller" userId="92f9a0d9-564f-4817-a007-aa737ec86ca3" providerId="ADAL" clId="{B3E18CCF-6EEF-483B-BF8C-C0D8126413A1}" dt="2022-06-27T07:29:20.297" v="5120"/>
        <pc:sldMkLst>
          <pc:docMk/>
          <pc:sldMk cId="1437223399" sldId="358"/>
        </pc:sldMkLst>
        <pc:spChg chg="del mod">
          <ac:chgData name="Timothy Miller" userId="92f9a0d9-564f-4817-a007-aa737ec86ca3" providerId="ADAL" clId="{B3E18CCF-6EEF-483B-BF8C-C0D8126413A1}" dt="2022-06-27T07:29:20.297" v="5120"/>
          <ac:spMkLst>
            <pc:docMk/>
            <pc:sldMk cId="1437223399" sldId="358"/>
            <ac:spMk id="5" creationId="{00000000-0000-0000-0000-000000000000}"/>
          </ac:spMkLst>
        </pc:spChg>
        <pc:spChg chg="add del mod">
          <ac:chgData name="Timothy Miller" userId="92f9a0d9-564f-4817-a007-aa737ec86ca3" providerId="ADAL" clId="{B3E18CCF-6EEF-483B-BF8C-C0D8126413A1}" dt="2022-06-27T07:29:18.994" v="5118"/>
          <ac:spMkLst>
            <pc:docMk/>
            <pc:sldMk cId="1437223399" sldId="358"/>
            <ac:spMk id="22" creationId="{1F849BCE-37C3-D81C-64FD-498A8BEBEB43}"/>
          </ac:spMkLst>
        </pc:spChg>
        <pc:spChg chg="add mod">
          <ac:chgData name="Timothy Miller" userId="92f9a0d9-564f-4817-a007-aa737ec86ca3" providerId="ADAL" clId="{B3E18CCF-6EEF-483B-BF8C-C0D8126413A1}" dt="2022-06-27T07:29:20.297" v="5120"/>
          <ac:spMkLst>
            <pc:docMk/>
            <pc:sldMk cId="1437223399" sldId="358"/>
            <ac:spMk id="24" creationId="{E8CFEDEB-CAB3-54CC-6B54-C6ECA829B43F}"/>
          </ac:spMkLst>
        </pc:spChg>
        <pc:spChg chg="mod">
          <ac:chgData name="Timothy Miller" userId="92f9a0d9-564f-4817-a007-aa737ec86ca3" providerId="ADAL" clId="{B3E18CCF-6EEF-483B-BF8C-C0D8126413A1}" dt="2022-06-27T07:22:59.038" v="4952" actId="207"/>
          <ac:spMkLst>
            <pc:docMk/>
            <pc:sldMk cId="1437223399" sldId="358"/>
            <ac:spMk id="32" creationId="{6CF774E8-9F17-42E1-DECF-C097BDBC832D}"/>
          </ac:spMkLst>
        </pc:spChg>
        <pc:spChg chg="mod">
          <ac:chgData name="Timothy Miller" userId="92f9a0d9-564f-4817-a007-aa737ec86ca3" providerId="ADAL" clId="{B3E18CCF-6EEF-483B-BF8C-C0D8126413A1}" dt="2022-06-27T07:23:09.416" v="4953" actId="207"/>
          <ac:spMkLst>
            <pc:docMk/>
            <pc:sldMk cId="1437223399" sldId="358"/>
            <ac:spMk id="42" creationId="{DA6C4873-DB04-8339-9BF2-3BCD8CB8D790}"/>
          </ac:spMkLst>
        </pc:spChg>
        <pc:spChg chg="mod">
          <ac:chgData name="Timothy Miller" userId="92f9a0d9-564f-4817-a007-aa737ec86ca3" providerId="ADAL" clId="{B3E18CCF-6EEF-483B-BF8C-C0D8126413A1}" dt="2022-06-27T07:23:09.416" v="4953" actId="207"/>
          <ac:spMkLst>
            <pc:docMk/>
            <pc:sldMk cId="1437223399" sldId="358"/>
            <ac:spMk id="43" creationId="{015C0C07-63B3-12CE-DFC1-75C6C2DA8E3F}"/>
          </ac:spMkLst>
        </pc:spChg>
        <pc:spChg chg="mod">
          <ac:chgData name="Timothy Miller" userId="92f9a0d9-564f-4817-a007-aa737ec86ca3" providerId="ADAL" clId="{B3E18CCF-6EEF-483B-BF8C-C0D8126413A1}" dt="2022-06-27T07:22:59.038" v="4952" actId="207"/>
          <ac:spMkLst>
            <pc:docMk/>
            <pc:sldMk cId="1437223399" sldId="358"/>
            <ac:spMk id="45" creationId="{D0E5AFDF-C2D3-E2EC-A20F-AF6DCD94885C}"/>
          </ac:spMkLst>
        </pc:spChg>
        <pc:spChg chg="mod">
          <ac:chgData name="Timothy Miller" userId="92f9a0d9-564f-4817-a007-aa737ec86ca3" providerId="ADAL" clId="{B3E18CCF-6EEF-483B-BF8C-C0D8126413A1}" dt="2022-06-27T07:22:59.038" v="4952" actId="207"/>
          <ac:spMkLst>
            <pc:docMk/>
            <pc:sldMk cId="1437223399" sldId="358"/>
            <ac:spMk id="52" creationId="{8A9E7FAF-E3D9-7F1E-A0CE-4312BBEB87A1}"/>
          </ac:spMkLst>
        </pc:spChg>
        <pc:spChg chg="mod">
          <ac:chgData name="Timothy Miller" userId="92f9a0d9-564f-4817-a007-aa737ec86ca3" providerId="ADAL" clId="{B3E18CCF-6EEF-483B-BF8C-C0D8126413A1}" dt="2022-06-27T07:23:09.416" v="4953" actId="207"/>
          <ac:spMkLst>
            <pc:docMk/>
            <pc:sldMk cId="1437223399" sldId="358"/>
            <ac:spMk id="55" creationId="{DF802ECA-5266-ECA6-1D5C-3567BC36DE97}"/>
          </ac:spMkLst>
        </pc:spChg>
        <pc:spChg chg="mod">
          <ac:chgData name="Timothy Miller" userId="92f9a0d9-564f-4817-a007-aa737ec86ca3" providerId="ADAL" clId="{B3E18CCF-6EEF-483B-BF8C-C0D8126413A1}" dt="2022-06-27T07:23:09.416" v="4953" actId="207"/>
          <ac:spMkLst>
            <pc:docMk/>
            <pc:sldMk cId="1437223399" sldId="358"/>
            <ac:spMk id="56" creationId="{29E7A46A-A89E-1BC1-BDCD-0EDADB704A2E}"/>
          </ac:spMkLst>
        </pc:spChg>
        <pc:spChg chg="mod">
          <ac:chgData name="Timothy Miller" userId="92f9a0d9-564f-4817-a007-aa737ec86ca3" providerId="ADAL" clId="{B3E18CCF-6EEF-483B-BF8C-C0D8126413A1}" dt="2022-06-27T07:23:09.416" v="4953" actId="207"/>
          <ac:spMkLst>
            <pc:docMk/>
            <pc:sldMk cId="1437223399" sldId="358"/>
            <ac:spMk id="57" creationId="{CB80D754-0D9A-8241-896E-2C9096B81BDB}"/>
          </ac:spMkLst>
        </pc:spChg>
        <pc:spChg chg="mod">
          <ac:chgData name="Timothy Miller" userId="92f9a0d9-564f-4817-a007-aa737ec86ca3" providerId="ADAL" clId="{B3E18CCF-6EEF-483B-BF8C-C0D8126413A1}" dt="2022-06-27T07:22:59.038" v="4952" actId="207"/>
          <ac:spMkLst>
            <pc:docMk/>
            <pc:sldMk cId="1437223399" sldId="358"/>
            <ac:spMk id="59" creationId="{0BBC96B9-BE6A-48A4-A5CA-2136B847D8CE}"/>
          </ac:spMkLst>
        </pc:spChg>
        <pc:spChg chg="mod">
          <ac:chgData name="Timothy Miller" userId="92f9a0d9-564f-4817-a007-aa737ec86ca3" providerId="ADAL" clId="{B3E18CCF-6EEF-483B-BF8C-C0D8126413A1}" dt="2022-06-27T07:22:59.038" v="4952" actId="207"/>
          <ac:spMkLst>
            <pc:docMk/>
            <pc:sldMk cId="1437223399" sldId="358"/>
            <ac:spMk id="63" creationId="{284397DB-E00F-4240-972F-9ACE0B892E75}"/>
          </ac:spMkLst>
        </pc:spChg>
      </pc:sldChg>
      <pc:sldChg chg="addSp delSp modSp add mod modAnim modShow">
        <pc:chgData name="Timothy Miller" userId="92f9a0d9-564f-4817-a007-aa737ec86ca3" providerId="ADAL" clId="{B3E18CCF-6EEF-483B-BF8C-C0D8126413A1}" dt="2022-06-27T07:41:23.642" v="5249" actId="729"/>
        <pc:sldMkLst>
          <pc:docMk/>
          <pc:sldMk cId="3205934987" sldId="359"/>
        </pc:sldMkLst>
        <pc:spChg chg="mod">
          <ac:chgData name="Timothy Miller" userId="92f9a0d9-564f-4817-a007-aa737ec86ca3" providerId="ADAL" clId="{B3E18CCF-6EEF-483B-BF8C-C0D8126413A1}" dt="2022-06-27T07:35:15.694" v="5187" actId="165"/>
          <ac:spMkLst>
            <pc:docMk/>
            <pc:sldMk cId="3205934987" sldId="359"/>
            <ac:spMk id="27" creationId="{02D0EB1B-B506-3DEF-A4B0-4510FA8F8DD2}"/>
          </ac:spMkLst>
        </pc:spChg>
        <pc:spChg chg="mod">
          <ac:chgData name="Timothy Miller" userId="92f9a0d9-564f-4817-a007-aa737ec86ca3" providerId="ADAL" clId="{B3E18CCF-6EEF-483B-BF8C-C0D8126413A1}" dt="2022-06-27T07:35:15.694" v="5187" actId="165"/>
          <ac:spMkLst>
            <pc:docMk/>
            <pc:sldMk cId="3205934987" sldId="359"/>
            <ac:spMk id="30" creationId="{E787CBA1-BC5D-4D1E-AE42-94C6366680F5}"/>
          </ac:spMkLst>
        </pc:spChg>
        <pc:spChg chg="mod">
          <ac:chgData name="Timothy Miller" userId="92f9a0d9-564f-4817-a007-aa737ec86ca3" providerId="ADAL" clId="{B3E18CCF-6EEF-483B-BF8C-C0D8126413A1}" dt="2022-06-27T07:35:15.694" v="5187" actId="165"/>
          <ac:spMkLst>
            <pc:docMk/>
            <pc:sldMk cId="3205934987" sldId="359"/>
            <ac:spMk id="33" creationId="{F6B46CB4-EC0B-ED28-3759-CB4E51AA0543}"/>
          </ac:spMkLst>
        </pc:spChg>
        <pc:grpChg chg="add del mod">
          <ac:chgData name="Timothy Miller" userId="92f9a0d9-564f-4817-a007-aa737ec86ca3" providerId="ADAL" clId="{B3E18CCF-6EEF-483B-BF8C-C0D8126413A1}" dt="2022-06-27T07:35:15.694" v="5187" actId="165"/>
          <ac:grpSpMkLst>
            <pc:docMk/>
            <pc:sldMk cId="3205934987" sldId="359"/>
            <ac:grpSpMk id="4" creationId="{E3F09FF6-4F25-0AF9-6357-3D5ECF0E2EC9}"/>
          </ac:grpSpMkLst>
        </pc:grpChg>
        <pc:grpChg chg="mod topLvl">
          <ac:chgData name="Timothy Miller" userId="92f9a0d9-564f-4817-a007-aa737ec86ca3" providerId="ADAL" clId="{B3E18CCF-6EEF-483B-BF8C-C0D8126413A1}" dt="2022-06-27T07:35:15.694" v="5187" actId="165"/>
          <ac:grpSpMkLst>
            <pc:docMk/>
            <pc:sldMk cId="3205934987" sldId="359"/>
            <ac:grpSpMk id="25" creationId="{5A75473B-8944-CD45-3B80-AC64208E4C9B}"/>
          </ac:grpSpMkLst>
        </pc:grpChg>
        <pc:grpChg chg="mod topLvl">
          <ac:chgData name="Timothy Miller" userId="92f9a0d9-564f-4817-a007-aa737ec86ca3" providerId="ADAL" clId="{B3E18CCF-6EEF-483B-BF8C-C0D8126413A1}" dt="2022-06-27T07:35:15.694" v="5187" actId="165"/>
          <ac:grpSpMkLst>
            <pc:docMk/>
            <pc:sldMk cId="3205934987" sldId="359"/>
            <ac:grpSpMk id="28" creationId="{DEE38289-8D77-FB8C-412B-A62089FC0F6E}"/>
          </ac:grpSpMkLst>
        </pc:grpChg>
        <pc:grpChg chg="mod topLvl">
          <ac:chgData name="Timothy Miller" userId="92f9a0d9-564f-4817-a007-aa737ec86ca3" providerId="ADAL" clId="{B3E18CCF-6EEF-483B-BF8C-C0D8126413A1}" dt="2022-06-27T07:35:15.694" v="5187" actId="165"/>
          <ac:grpSpMkLst>
            <pc:docMk/>
            <pc:sldMk cId="3205934987" sldId="359"/>
            <ac:grpSpMk id="31" creationId="{85D4DF2F-DF95-ACC2-FA12-5E9C40F2BD39}"/>
          </ac:grpSpMkLst>
        </pc:grpChg>
        <pc:picChg chg="mod">
          <ac:chgData name="Timothy Miller" userId="92f9a0d9-564f-4817-a007-aa737ec86ca3" providerId="ADAL" clId="{B3E18CCF-6EEF-483B-BF8C-C0D8126413A1}" dt="2022-06-27T07:35:15.694" v="5187" actId="165"/>
          <ac:picMkLst>
            <pc:docMk/>
            <pc:sldMk cId="3205934987" sldId="359"/>
            <ac:picMk id="26" creationId="{3F3A7F33-5ABE-5A12-92AA-FBC9A0AC0CF9}"/>
          </ac:picMkLst>
        </pc:picChg>
        <pc:picChg chg="mod">
          <ac:chgData name="Timothy Miller" userId="92f9a0d9-564f-4817-a007-aa737ec86ca3" providerId="ADAL" clId="{B3E18CCF-6EEF-483B-BF8C-C0D8126413A1}" dt="2022-06-27T07:35:15.694" v="5187" actId="165"/>
          <ac:picMkLst>
            <pc:docMk/>
            <pc:sldMk cId="3205934987" sldId="359"/>
            <ac:picMk id="29" creationId="{11076B6F-76EB-10F6-A424-BB84098632FE}"/>
          </ac:picMkLst>
        </pc:picChg>
        <pc:picChg chg="mod">
          <ac:chgData name="Timothy Miller" userId="92f9a0d9-564f-4817-a007-aa737ec86ca3" providerId="ADAL" clId="{B3E18CCF-6EEF-483B-BF8C-C0D8126413A1}" dt="2022-06-27T07:35:15.694" v="5187" actId="165"/>
          <ac:picMkLst>
            <pc:docMk/>
            <pc:sldMk cId="3205934987" sldId="359"/>
            <ac:picMk id="32" creationId="{EF19BD76-6945-469A-733F-0908EFC051EA}"/>
          </ac:picMkLst>
        </pc:picChg>
        <pc:cxnChg chg="mod topLvl">
          <ac:chgData name="Timothy Miller" userId="92f9a0d9-564f-4817-a007-aa737ec86ca3" providerId="ADAL" clId="{B3E18CCF-6EEF-483B-BF8C-C0D8126413A1}" dt="2022-06-27T07:35:15.694" v="5187" actId="165"/>
          <ac:cxnSpMkLst>
            <pc:docMk/>
            <pc:sldMk cId="3205934987" sldId="359"/>
            <ac:cxnSpMk id="34" creationId="{A8005FE1-A433-7515-98D3-5B11DE4EF2ED}"/>
          </ac:cxnSpMkLst>
        </pc:cxnChg>
        <pc:cxnChg chg="mod topLvl">
          <ac:chgData name="Timothy Miller" userId="92f9a0d9-564f-4817-a007-aa737ec86ca3" providerId="ADAL" clId="{B3E18CCF-6EEF-483B-BF8C-C0D8126413A1}" dt="2022-06-27T07:35:15.694" v="5187" actId="165"/>
          <ac:cxnSpMkLst>
            <pc:docMk/>
            <pc:sldMk cId="3205934987" sldId="359"/>
            <ac:cxnSpMk id="35" creationId="{14702C3D-7B55-E414-726C-D619370AF1E7}"/>
          </ac:cxnSpMkLst>
        </pc:cxnChg>
      </pc:sldChg>
      <pc:sldChg chg="modSp add mod ord modAnim">
        <pc:chgData name="Timothy Miller" userId="92f9a0d9-564f-4817-a007-aa737ec86ca3" providerId="ADAL" clId="{B3E18CCF-6EEF-483B-BF8C-C0D8126413A1}" dt="2022-06-27T08:06:59.867" v="5763"/>
        <pc:sldMkLst>
          <pc:docMk/>
          <pc:sldMk cId="388548778" sldId="360"/>
        </pc:sldMkLst>
        <pc:spChg chg="mod">
          <ac:chgData name="Timothy Miller" userId="92f9a0d9-564f-4817-a007-aa737ec86ca3" providerId="ADAL" clId="{B3E18CCF-6EEF-483B-BF8C-C0D8126413A1}" dt="2022-06-27T08:03:09.339" v="5760" actId="465"/>
          <ac:spMkLst>
            <pc:docMk/>
            <pc:sldMk cId="388548778" sldId="360"/>
            <ac:spMk id="16" creationId="{93786DF8-7473-1DE6-9B45-58874B60F9C1}"/>
          </ac:spMkLst>
        </pc:spChg>
        <pc:spChg chg="mod">
          <ac:chgData name="Timothy Miller" userId="92f9a0d9-564f-4817-a007-aa737ec86ca3" providerId="ADAL" clId="{B3E18CCF-6EEF-483B-BF8C-C0D8126413A1}" dt="2022-06-27T08:03:09.339" v="5760" actId="465"/>
          <ac:spMkLst>
            <pc:docMk/>
            <pc:sldMk cId="388548778" sldId="360"/>
            <ac:spMk id="17" creationId="{F317343F-5F9B-B371-5445-BDDC09E5F5F3}"/>
          </ac:spMkLst>
        </pc:spChg>
        <pc:spChg chg="mod">
          <ac:chgData name="Timothy Miller" userId="92f9a0d9-564f-4817-a007-aa737ec86ca3" providerId="ADAL" clId="{B3E18CCF-6EEF-483B-BF8C-C0D8126413A1}" dt="2022-06-27T08:01:43.635" v="5612" actId="1037"/>
          <ac:spMkLst>
            <pc:docMk/>
            <pc:sldMk cId="388548778" sldId="360"/>
            <ac:spMk id="25" creationId="{CE33806F-8741-6761-B438-FAE110C92171}"/>
          </ac:spMkLst>
        </pc:spChg>
        <pc:spChg chg="mod">
          <ac:chgData name="Timothy Miller" userId="92f9a0d9-564f-4817-a007-aa737ec86ca3" providerId="ADAL" clId="{B3E18CCF-6EEF-483B-BF8C-C0D8126413A1}" dt="2022-06-27T08:03:02.254" v="5759" actId="554"/>
          <ac:spMkLst>
            <pc:docMk/>
            <pc:sldMk cId="388548778" sldId="360"/>
            <ac:spMk id="30" creationId="{29DD6770-517F-4F2A-9B1E-F128814526A2}"/>
          </ac:spMkLst>
        </pc:spChg>
        <pc:spChg chg="mod">
          <ac:chgData name="Timothy Miller" userId="92f9a0d9-564f-4817-a007-aa737ec86ca3" providerId="ADAL" clId="{B3E18CCF-6EEF-483B-BF8C-C0D8126413A1}" dt="2022-06-27T08:03:09.339" v="5760" actId="465"/>
          <ac:spMkLst>
            <pc:docMk/>
            <pc:sldMk cId="388548778" sldId="360"/>
            <ac:spMk id="50" creationId="{9BDBC98B-2FDD-4FE1-A803-C65F058E045F}"/>
          </ac:spMkLst>
        </pc:spChg>
        <pc:spChg chg="mod">
          <ac:chgData name="Timothy Miller" userId="92f9a0d9-564f-4817-a007-aa737ec86ca3" providerId="ADAL" clId="{B3E18CCF-6EEF-483B-BF8C-C0D8126413A1}" dt="2022-06-27T08:03:02.254" v="5759" actId="554"/>
          <ac:spMkLst>
            <pc:docMk/>
            <pc:sldMk cId="388548778" sldId="360"/>
            <ac:spMk id="51" creationId="{4098CAAD-5DF1-4D95-A346-50030E9DCE7A}"/>
          </ac:spMkLst>
        </pc:spChg>
      </pc:sldChg>
      <pc:sldChg chg="add ord modAnim">
        <pc:chgData name="Timothy Miller" userId="92f9a0d9-564f-4817-a007-aa737ec86ca3" providerId="ADAL" clId="{B3E18CCF-6EEF-483B-BF8C-C0D8126413A1}" dt="2022-06-27T08:07:24.009" v="5768"/>
        <pc:sldMkLst>
          <pc:docMk/>
          <pc:sldMk cId="4091873226" sldId="361"/>
        </pc:sldMkLst>
      </pc:sldChg>
      <pc:sldMasterChg chg="modSldLayout">
        <pc:chgData name="Timothy Miller" userId="92f9a0d9-564f-4817-a007-aa737ec86ca3" providerId="ADAL" clId="{B3E18CCF-6EEF-483B-BF8C-C0D8126413A1}" dt="2022-06-22T20:29:20.533" v="5"/>
        <pc:sldMasterMkLst>
          <pc:docMk/>
          <pc:sldMasterMk cId="0" sldId="2147483648"/>
        </pc:sldMasterMkLst>
        <pc:sldLayoutChg chg="addSp modSp">
          <pc:chgData name="Timothy Miller" userId="92f9a0d9-564f-4817-a007-aa737ec86ca3" providerId="ADAL" clId="{B3E18CCF-6EEF-483B-BF8C-C0D8126413A1}" dt="2022-06-22T20:29:20.533" v="5"/>
          <pc:sldLayoutMkLst>
            <pc:docMk/>
            <pc:sldMasterMk cId="0" sldId="2147483648"/>
            <pc:sldLayoutMk cId="0" sldId="2147483665"/>
          </pc:sldLayoutMkLst>
          <pc:spChg chg="add mod">
            <ac:chgData name="Timothy Miller" userId="92f9a0d9-564f-4817-a007-aa737ec86ca3" providerId="ADAL" clId="{B3E18CCF-6EEF-483B-BF8C-C0D8126413A1}" dt="2022-06-22T20:29:20.533" v="5"/>
            <ac:spMkLst>
              <pc:docMk/>
              <pc:sldMasterMk cId="0" sldId="2147483648"/>
              <pc:sldLayoutMk cId="0" sldId="2147483665"/>
              <ac:spMk id="5" creationId="{F72CDA43-810E-9577-0448-975AC5DD41F7}"/>
            </ac:spMkLst>
          </pc:spChg>
          <pc:picChg chg="add mod">
            <ac:chgData name="Timothy Miller" userId="92f9a0d9-564f-4817-a007-aa737ec86ca3" providerId="ADAL" clId="{B3E18CCF-6EEF-483B-BF8C-C0D8126413A1}" dt="2022-06-22T20:29:20.533" v="5"/>
            <ac:picMkLst>
              <pc:docMk/>
              <pc:sldMasterMk cId="0" sldId="2147483648"/>
              <pc:sldLayoutMk cId="0" sldId="2147483665"/>
              <ac:picMk id="3" creationId="{49F99D16-E917-E93E-97EE-2FD3302B9D0E}"/>
            </ac:picMkLst>
          </pc:picChg>
        </pc:sldLayoutChg>
      </pc:sldMasterChg>
    </pc:docChg>
  </pc:docChgLst>
  <pc:docChgLst>
    <pc:chgData name="Timothy Miller" userId="92f9a0d9-564f-4817-a007-aa737ec86ca3" providerId="ADAL" clId="{3F6DD280-0427-4329-88A1-177019B75BF4}"/>
    <pc:docChg chg="custSel modSld">
      <pc:chgData name="Timothy Miller" userId="92f9a0d9-564f-4817-a007-aa737ec86ca3" providerId="ADAL" clId="{3F6DD280-0427-4329-88A1-177019B75BF4}" dt="2021-12-02T21:52:12.224" v="77" actId="20577"/>
      <pc:docMkLst>
        <pc:docMk/>
      </pc:docMkLst>
      <pc:sldChg chg="modSp mod">
        <pc:chgData name="Timothy Miller" userId="92f9a0d9-564f-4817-a007-aa737ec86ca3" providerId="ADAL" clId="{3F6DD280-0427-4329-88A1-177019B75BF4}" dt="2021-12-02T21:51:28.948" v="58" actId="14100"/>
        <pc:sldMkLst>
          <pc:docMk/>
          <pc:sldMk cId="0" sldId="256"/>
        </pc:sldMkLst>
        <pc:spChg chg="mod">
          <ac:chgData name="Timothy Miller" userId="92f9a0d9-564f-4817-a007-aa737ec86ca3" providerId="ADAL" clId="{3F6DD280-0427-4329-88A1-177019B75BF4}" dt="2021-12-02T21:50:58.658" v="9" actId="14100"/>
          <ac:spMkLst>
            <pc:docMk/>
            <pc:sldMk cId="0" sldId="256"/>
            <ac:spMk id="19" creationId="{00000000-0000-0000-0000-000000000000}"/>
          </ac:spMkLst>
        </pc:spChg>
        <pc:spChg chg="mod">
          <ac:chgData name="Timothy Miller" userId="92f9a0d9-564f-4817-a007-aa737ec86ca3" providerId="ADAL" clId="{3F6DD280-0427-4329-88A1-177019B75BF4}" dt="2021-12-02T21:51:28.948" v="58" actId="14100"/>
          <ac:spMkLst>
            <pc:docMk/>
            <pc:sldMk cId="0" sldId="256"/>
            <ac:spMk id="21" creationId="{00000000-0000-0000-0000-000000000000}"/>
          </ac:spMkLst>
        </pc:spChg>
      </pc:sldChg>
      <pc:sldChg chg="mod modShow">
        <pc:chgData name="Timothy Miller" userId="92f9a0d9-564f-4817-a007-aa737ec86ca3" providerId="ADAL" clId="{3F6DD280-0427-4329-88A1-177019B75BF4}" dt="2021-12-02T21:47:04.287" v="2" actId="729"/>
        <pc:sldMkLst>
          <pc:docMk/>
          <pc:sldMk cId="909277942" sldId="266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0" sldId="270"/>
        </pc:sldMkLst>
      </pc:sldChg>
      <pc:sldChg chg="addSp delSp modSp mod">
        <pc:chgData name="Timothy Miller" userId="92f9a0d9-564f-4817-a007-aa737ec86ca3" providerId="ADAL" clId="{3F6DD280-0427-4329-88A1-177019B75BF4}" dt="2021-12-02T21:52:12.224" v="77" actId="20577"/>
        <pc:sldMkLst>
          <pc:docMk/>
          <pc:sldMk cId="0" sldId="293"/>
        </pc:sldMkLst>
        <pc:spChg chg="add mod">
          <ac:chgData name="Timothy Miller" userId="92f9a0d9-564f-4817-a007-aa737ec86ca3" providerId="ADAL" clId="{3F6DD280-0427-4329-88A1-177019B75BF4}" dt="2021-12-02T21:51:50.593" v="60"/>
          <ac:spMkLst>
            <pc:docMk/>
            <pc:sldMk cId="0" sldId="293"/>
            <ac:spMk id="23" creationId="{FDBE5D05-FEC8-45F6-8A42-81837880CA2B}"/>
          </ac:spMkLst>
        </pc:spChg>
        <pc:spChg chg="del mod">
          <ac:chgData name="Timothy Miller" userId="92f9a0d9-564f-4817-a007-aa737ec86ca3" providerId="ADAL" clId="{3F6DD280-0427-4329-88A1-177019B75BF4}" dt="2021-12-02T21:51:49.853" v="59" actId="478"/>
          <ac:spMkLst>
            <pc:docMk/>
            <pc:sldMk cId="0" sldId="293"/>
            <ac:spMk id="25" creationId="{66A242A0-F452-4720-875C-4EABC8681BCE}"/>
          </ac:spMkLst>
        </pc:spChg>
        <pc:spChg chg="mod">
          <ac:chgData name="Timothy Miller" userId="92f9a0d9-564f-4817-a007-aa737ec86ca3" providerId="ADAL" clId="{3F6DD280-0427-4329-88A1-177019B75BF4}" dt="2021-12-02T21:52:12.224" v="77" actId="20577"/>
          <ac:spMkLst>
            <pc:docMk/>
            <pc:sldMk cId="0" sldId="293"/>
            <ac:spMk id="44" creationId="{BA8BBBD9-F16E-45A9-BB77-3C645E27181D}"/>
          </ac:spMkLst>
        </pc:spChg>
      </pc:sldChg>
      <pc:sldChg chg="mod modShow">
        <pc:chgData name="Timothy Miller" userId="92f9a0d9-564f-4817-a007-aa737ec86ca3" providerId="ADAL" clId="{3F6DD280-0427-4329-88A1-177019B75BF4}" dt="2021-12-02T21:46:45.047" v="0" actId="729"/>
        <pc:sldMkLst>
          <pc:docMk/>
          <pc:sldMk cId="435375100" sldId="305"/>
        </pc:sldMkLst>
      </pc:sldChg>
      <pc:sldChg chg="mod modShow">
        <pc:chgData name="Timothy Miller" userId="92f9a0d9-564f-4817-a007-aa737ec86ca3" providerId="ADAL" clId="{3F6DD280-0427-4329-88A1-177019B75BF4}" dt="2021-12-02T21:46:56.562" v="1" actId="729"/>
        <pc:sldMkLst>
          <pc:docMk/>
          <pc:sldMk cId="712163674" sldId="310"/>
        </pc:sldMkLst>
      </pc:sldChg>
      <pc:sldChg chg="mod modShow">
        <pc:chgData name="Timothy Miller" userId="92f9a0d9-564f-4817-a007-aa737ec86ca3" providerId="ADAL" clId="{3F6DD280-0427-4329-88A1-177019B75BF4}" dt="2021-12-02T21:47:08.625" v="3" actId="729"/>
        <pc:sldMkLst>
          <pc:docMk/>
          <pc:sldMk cId="399305248" sldId="312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1800650089" sldId="313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2625733349" sldId="314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2274690281" sldId="315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3126466415" sldId="316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4126086484" sldId="317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3972249964" sldId="319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3828269850" sldId="320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2041679535" sldId="321"/>
        </pc:sldMkLst>
      </pc:sldChg>
      <pc:sldChg chg="mod modShow">
        <pc:chgData name="Timothy Miller" userId="92f9a0d9-564f-4817-a007-aa737ec86ca3" providerId="ADAL" clId="{3F6DD280-0427-4329-88A1-177019B75BF4}" dt="2021-12-02T21:47:18.304" v="4" actId="729"/>
        <pc:sldMkLst>
          <pc:docMk/>
          <pc:sldMk cId="3819431814" sldId="322"/>
        </pc:sldMkLst>
      </pc:sldChg>
      <pc:sldChg chg="mod modShow">
        <pc:chgData name="Timothy Miller" userId="92f9a0d9-564f-4817-a007-aa737ec86ca3" providerId="ADAL" clId="{3F6DD280-0427-4329-88A1-177019B75BF4}" dt="2021-12-02T21:46:56.562" v="1" actId="729"/>
        <pc:sldMkLst>
          <pc:docMk/>
          <pc:sldMk cId="1845194247" sldId="327"/>
        </pc:sldMkLst>
      </pc:sldChg>
    </pc:docChg>
  </pc:docChgLst>
  <pc:docChgLst>
    <pc:chgData name="Tim Miller" userId="e118c78a-470c-4863-8b52-3aa598a6a1d5" providerId="ADAL" clId="{2C8E86EC-561E-4692-951E-202886FBA234}"/>
    <pc:docChg chg="delSld">
      <pc:chgData name="Tim Miller" userId="e118c78a-470c-4863-8b52-3aa598a6a1d5" providerId="ADAL" clId="{2C8E86EC-561E-4692-951E-202886FBA234}" dt="2024-07-03T11:21:04.224" v="0" actId="47"/>
      <pc:docMkLst>
        <pc:docMk/>
      </pc:docMkLst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874144819" sldId="29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907377001" sldId="34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451916892" sldId="352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303856793" sldId="354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144139261" sldId="355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588294952" sldId="356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12064172" sldId="35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437223399" sldId="35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88548778" sldId="360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026399423" sldId="381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903255641" sldId="384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099776956" sldId="385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91703195" sldId="386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640645465" sldId="38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226230177" sldId="38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010659240" sldId="38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374589764" sldId="39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063696338" sldId="39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968130734" sldId="39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331385545" sldId="402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636494870" sldId="403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303233032" sldId="404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730779087" sldId="405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257753172" sldId="406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14970230" sldId="40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740696983" sldId="40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568881222" sldId="40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806392666" sldId="410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445106264" sldId="412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382442081" sldId="413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645376303" sldId="414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717312330" sldId="415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4045434237" sldId="416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720877453" sldId="41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72149338" sldId="41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139663950" sldId="41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106913669" sldId="420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347646361" sldId="421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297455584" sldId="422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4165770327" sldId="423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327558934" sldId="424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742245598" sldId="425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4151380106" sldId="426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2200939497" sldId="427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3792762829" sldId="428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772410113" sldId="429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818775007" sldId="431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029877611" sldId="432"/>
        </pc:sldMkLst>
      </pc:sldChg>
      <pc:sldChg chg="del">
        <pc:chgData name="Tim Miller" userId="e118c78a-470c-4863-8b52-3aa598a6a1d5" providerId="ADAL" clId="{2C8E86EC-561E-4692-951E-202886FBA234}" dt="2024-07-03T11:21:04.224" v="0" actId="47"/>
        <pc:sldMkLst>
          <pc:docMk/>
          <pc:sldMk cId="1017110775" sldId="433"/>
        </pc:sldMkLst>
      </pc:sldChg>
    </pc:docChg>
  </pc:docChgLst>
  <pc:docChgLst>
    <pc:chgData name="Tim Miller" userId="e118c78a-470c-4863-8b52-3aa598a6a1d5" providerId="ADAL" clId="{03304CE5-0BE2-445B-A2DE-F457C5727908}"/>
    <pc:docChg chg="undo custSel addSld delSld modSld">
      <pc:chgData name="Tim Miller" userId="e118c78a-470c-4863-8b52-3aa598a6a1d5" providerId="ADAL" clId="{03304CE5-0BE2-445B-A2DE-F457C5727908}" dt="2023-12-08T04:48:37.096" v="177" actId="47"/>
      <pc:docMkLst>
        <pc:docMk/>
      </pc:docMkLst>
      <pc:sldChg chg="delSp mod">
        <pc:chgData name="Tim Miller" userId="e118c78a-470c-4863-8b52-3aa598a6a1d5" providerId="ADAL" clId="{03304CE5-0BE2-445B-A2DE-F457C5727908}" dt="2023-11-27T20:00:36.571" v="1" actId="478"/>
        <pc:sldMkLst>
          <pc:docMk/>
          <pc:sldMk cId="0" sldId="256"/>
        </pc:sldMkLst>
        <pc:picChg chg="del">
          <ac:chgData name="Tim Miller" userId="e118c78a-470c-4863-8b52-3aa598a6a1d5" providerId="ADAL" clId="{03304CE5-0BE2-445B-A2DE-F457C5727908}" dt="2023-11-27T20:00:36.571" v="1" actId="478"/>
          <ac:picMkLst>
            <pc:docMk/>
            <pc:sldMk cId="0" sldId="256"/>
            <ac:picMk id="4" creationId="{00000000-0000-0000-0000-000000000000}"/>
          </ac:picMkLst>
        </pc:picChg>
      </pc:sldChg>
      <pc:sldChg chg="mod modShow">
        <pc:chgData name="Tim Miller" userId="e118c78a-470c-4863-8b52-3aa598a6a1d5" providerId="ADAL" clId="{03304CE5-0BE2-445B-A2DE-F457C5727908}" dt="2023-11-30T10:33:01.534" v="163" actId="729"/>
        <pc:sldMkLst>
          <pc:docMk/>
          <pc:sldMk cId="0" sldId="259"/>
        </pc:sldMkLst>
      </pc:sldChg>
      <pc:sldChg chg="mod modShow">
        <pc:chgData name="Tim Miller" userId="e118c78a-470c-4863-8b52-3aa598a6a1d5" providerId="ADAL" clId="{03304CE5-0BE2-445B-A2DE-F457C5727908}" dt="2023-11-30T10:33:22.976" v="165" actId="729"/>
        <pc:sldMkLst>
          <pc:docMk/>
          <pc:sldMk cId="909277942" sldId="266"/>
        </pc:sldMkLst>
      </pc:sldChg>
      <pc:sldChg chg="delSp modSp mod">
        <pc:chgData name="Tim Miller" userId="e118c78a-470c-4863-8b52-3aa598a6a1d5" providerId="ADAL" clId="{03304CE5-0BE2-445B-A2DE-F457C5727908}" dt="2023-11-30T10:36:29.534" v="172" actId="20577"/>
        <pc:sldMkLst>
          <pc:docMk/>
          <pc:sldMk cId="0" sldId="293"/>
        </pc:sldMkLst>
        <pc:spChg chg="mod">
          <ac:chgData name="Tim Miller" userId="e118c78a-470c-4863-8b52-3aa598a6a1d5" providerId="ADAL" clId="{03304CE5-0BE2-445B-A2DE-F457C5727908}" dt="2023-11-30T10:36:29.534" v="172" actId="20577"/>
          <ac:spMkLst>
            <pc:docMk/>
            <pc:sldMk cId="0" sldId="293"/>
            <ac:spMk id="23" creationId="{FDBE5D05-FEC8-45F6-8A42-81837880CA2B}"/>
          </ac:spMkLst>
        </pc:spChg>
        <pc:picChg chg="del">
          <ac:chgData name="Tim Miller" userId="e118c78a-470c-4863-8b52-3aa598a6a1d5" providerId="ADAL" clId="{03304CE5-0BE2-445B-A2DE-F457C5727908}" dt="2023-11-27T20:00:43.035" v="2" actId="478"/>
          <ac:picMkLst>
            <pc:docMk/>
            <pc:sldMk cId="0" sldId="293"/>
            <ac:picMk id="4" creationId="{00000000-0000-0000-0000-000000000000}"/>
          </ac:picMkLst>
        </pc:picChg>
      </pc:sldChg>
      <pc:sldChg chg="delSp modSp mod modShow">
        <pc:chgData name="Tim Miller" userId="e118c78a-470c-4863-8b52-3aa598a6a1d5" providerId="ADAL" clId="{03304CE5-0BE2-445B-A2DE-F457C5727908}" dt="2023-12-01T00:08:30.795" v="173" actId="729"/>
        <pc:sldMkLst>
          <pc:docMk/>
          <pc:sldMk cId="3497860010" sldId="336"/>
        </pc:sldMkLst>
        <pc:spChg chg="mod">
          <ac:chgData name="Tim Miller" userId="e118c78a-470c-4863-8b52-3aa598a6a1d5" providerId="ADAL" clId="{03304CE5-0BE2-445B-A2DE-F457C5727908}" dt="2023-11-30T10:32:50.483" v="162" actId="20577"/>
          <ac:spMkLst>
            <pc:docMk/>
            <pc:sldMk cId="3497860010" sldId="336"/>
            <ac:spMk id="19" creationId="{00000000-0000-0000-0000-000000000000}"/>
          </ac:spMkLst>
        </pc:spChg>
        <pc:spChg chg="mod">
          <ac:chgData name="Tim Miller" userId="e118c78a-470c-4863-8b52-3aa598a6a1d5" providerId="ADAL" clId="{03304CE5-0BE2-445B-A2DE-F457C5727908}" dt="2023-11-30T10:27:35.988" v="62" actId="20577"/>
          <ac:spMkLst>
            <pc:docMk/>
            <pc:sldMk cId="3497860010" sldId="336"/>
            <ac:spMk id="28" creationId="{711E85CB-0BA2-FD15-F9F0-2E5E76FA5B9D}"/>
          </ac:spMkLst>
        </pc:spChg>
        <pc:picChg chg="del">
          <ac:chgData name="Tim Miller" userId="e118c78a-470c-4863-8b52-3aa598a6a1d5" providerId="ADAL" clId="{03304CE5-0BE2-445B-A2DE-F457C5727908}" dt="2023-11-27T20:00:32.309" v="0" actId="478"/>
          <ac:picMkLst>
            <pc:docMk/>
            <pc:sldMk cId="3497860010" sldId="336"/>
            <ac:picMk id="29" creationId="{A375489E-FA9A-C725-DEBD-8375265DEDFA}"/>
          </ac:picMkLst>
        </pc:picChg>
      </pc:sldChg>
      <pc:sldChg chg="modSp mod">
        <pc:chgData name="Tim Miller" userId="e118c78a-470c-4863-8b52-3aa598a6a1d5" providerId="ADAL" clId="{03304CE5-0BE2-445B-A2DE-F457C5727908}" dt="2023-11-30T10:35:03.761" v="171" actId="20577"/>
        <pc:sldMkLst>
          <pc:docMk/>
          <pc:sldMk cId="1071070316" sldId="343"/>
        </pc:sldMkLst>
        <pc:spChg chg="mod">
          <ac:chgData name="Tim Miller" userId="e118c78a-470c-4863-8b52-3aa598a6a1d5" providerId="ADAL" clId="{03304CE5-0BE2-445B-A2DE-F457C5727908}" dt="2023-11-30T10:35:03.761" v="171" actId="20577"/>
          <ac:spMkLst>
            <pc:docMk/>
            <pc:sldMk cId="1071070316" sldId="343"/>
            <ac:spMk id="12" creationId="{8B71A257-2295-FB09-5DA0-CD2FD6A0F4F3}"/>
          </ac:spMkLst>
        </pc:spChg>
      </pc:sldChg>
      <pc:sldChg chg="modSp mod">
        <pc:chgData name="Tim Miller" userId="e118c78a-470c-4863-8b52-3aa598a6a1d5" providerId="ADAL" clId="{03304CE5-0BE2-445B-A2DE-F457C5727908}" dt="2023-11-30T10:34:58.967" v="169" actId="20577"/>
        <pc:sldMkLst>
          <pc:docMk/>
          <pc:sldMk cId="2966087908" sldId="345"/>
        </pc:sldMkLst>
        <pc:spChg chg="mod">
          <ac:chgData name="Tim Miller" userId="e118c78a-470c-4863-8b52-3aa598a6a1d5" providerId="ADAL" clId="{03304CE5-0BE2-445B-A2DE-F457C5727908}" dt="2023-11-30T10:34:58.967" v="169" actId="20577"/>
          <ac:spMkLst>
            <pc:docMk/>
            <pc:sldMk cId="2966087908" sldId="345"/>
            <ac:spMk id="12" creationId="{8B71A257-2295-FB09-5DA0-CD2FD6A0F4F3}"/>
          </ac:spMkLst>
        </pc:spChg>
      </pc:sldChg>
      <pc:sldChg chg="modSp mod">
        <pc:chgData name="Tim Miller" userId="e118c78a-470c-4863-8b52-3aa598a6a1d5" providerId="ADAL" clId="{03304CE5-0BE2-445B-A2DE-F457C5727908}" dt="2023-11-30T10:34:54.102" v="167" actId="20577"/>
        <pc:sldMkLst>
          <pc:docMk/>
          <pc:sldMk cId="3992271713" sldId="346"/>
        </pc:sldMkLst>
        <pc:spChg chg="mod">
          <ac:chgData name="Tim Miller" userId="e118c78a-470c-4863-8b52-3aa598a6a1d5" providerId="ADAL" clId="{03304CE5-0BE2-445B-A2DE-F457C5727908}" dt="2023-11-30T10:34:54.102" v="167" actId="20577"/>
          <ac:spMkLst>
            <pc:docMk/>
            <pc:sldMk cId="3992271713" sldId="346"/>
            <ac:spMk id="12" creationId="{8B71A257-2295-FB09-5DA0-CD2FD6A0F4F3}"/>
          </ac:spMkLst>
        </pc:spChg>
      </pc:sldChg>
      <pc:sldChg chg="del">
        <pc:chgData name="Tim Miller" userId="e118c78a-470c-4863-8b52-3aa598a6a1d5" providerId="ADAL" clId="{03304CE5-0BE2-445B-A2DE-F457C5727908}" dt="2023-12-08T04:48:37.096" v="177" actId="47"/>
        <pc:sldMkLst>
          <pc:docMk/>
          <pc:sldMk cId="1015420922" sldId="347"/>
        </pc:sldMkLst>
      </pc:sldChg>
      <pc:sldChg chg="del">
        <pc:chgData name="Tim Miller" userId="e118c78a-470c-4863-8b52-3aa598a6a1d5" providerId="ADAL" clId="{03304CE5-0BE2-445B-A2DE-F457C5727908}" dt="2023-11-30T10:29:27.537" v="70" actId="47"/>
        <pc:sldMkLst>
          <pc:docMk/>
          <pc:sldMk cId="3303856793" sldId="354"/>
        </pc:sldMkLst>
      </pc:sldChg>
      <pc:sldChg chg="addSp delSp modSp mod delAnim modAnim">
        <pc:chgData name="Tim Miller" userId="e118c78a-470c-4863-8b52-3aa598a6a1d5" providerId="ADAL" clId="{03304CE5-0BE2-445B-A2DE-F457C5727908}" dt="2023-11-30T10:32:10.808" v="156" actId="1076"/>
        <pc:sldMkLst>
          <pc:docMk/>
          <pc:sldMk cId="388548778" sldId="360"/>
        </pc:sldMkLst>
        <pc:spChg chg="add mod">
          <ac:chgData name="Tim Miller" userId="e118c78a-470c-4863-8b52-3aa598a6a1d5" providerId="ADAL" clId="{03304CE5-0BE2-445B-A2DE-F457C5727908}" dt="2023-11-30T10:31:32.871" v="143" actId="555"/>
          <ac:spMkLst>
            <pc:docMk/>
            <pc:sldMk cId="388548778" sldId="360"/>
            <ac:spMk id="3" creationId="{32A187D3-43FC-4FFE-5BA7-7E77203974B7}"/>
          </ac:spMkLst>
        </pc:spChg>
        <pc:spChg chg="add mod">
          <ac:chgData name="Tim Miller" userId="e118c78a-470c-4863-8b52-3aa598a6a1d5" providerId="ADAL" clId="{03304CE5-0BE2-445B-A2DE-F457C5727908}" dt="2023-11-30T10:32:06.633" v="155" actId="1076"/>
          <ac:spMkLst>
            <pc:docMk/>
            <pc:sldMk cId="388548778" sldId="360"/>
            <ac:spMk id="4" creationId="{1771A837-BA58-E806-4E26-2353BE60F916}"/>
          </ac:spMkLst>
        </pc:spChg>
        <pc:spChg chg="add mod">
          <ac:chgData name="Tim Miller" userId="e118c78a-470c-4863-8b52-3aa598a6a1d5" providerId="ADAL" clId="{03304CE5-0BE2-445B-A2DE-F457C5727908}" dt="2023-11-30T10:32:10.808" v="156" actId="1076"/>
          <ac:spMkLst>
            <pc:docMk/>
            <pc:sldMk cId="388548778" sldId="360"/>
            <ac:spMk id="5" creationId="{EA687DFC-A532-8873-CBF7-B2D9E26064ED}"/>
          </ac:spMkLst>
        </pc:spChg>
        <pc:spChg chg="add mod">
          <ac:chgData name="Tim Miller" userId="e118c78a-470c-4863-8b52-3aa598a6a1d5" providerId="ADAL" clId="{03304CE5-0BE2-445B-A2DE-F457C5727908}" dt="2023-11-30T10:31:40.676" v="146" actId="555"/>
          <ac:spMkLst>
            <pc:docMk/>
            <pc:sldMk cId="388548778" sldId="360"/>
            <ac:spMk id="6" creationId="{C4EA673B-8D4D-1DE4-5A02-25438E8AE9FC}"/>
          </ac:spMkLst>
        </pc:spChg>
        <pc:spChg chg="add mod">
          <ac:chgData name="Tim Miller" userId="e118c78a-470c-4863-8b52-3aa598a6a1d5" providerId="ADAL" clId="{03304CE5-0BE2-445B-A2DE-F457C5727908}" dt="2023-11-30T10:31:59.717" v="153" actId="555"/>
          <ac:spMkLst>
            <pc:docMk/>
            <pc:sldMk cId="388548778" sldId="360"/>
            <ac:spMk id="7" creationId="{1364EE91-A1AE-253B-7D0F-1B65F9E09B89}"/>
          </ac:spMkLst>
        </pc:spChg>
        <pc:spChg chg="add mod">
          <ac:chgData name="Tim Miller" userId="e118c78a-470c-4863-8b52-3aa598a6a1d5" providerId="ADAL" clId="{03304CE5-0BE2-445B-A2DE-F457C5727908}" dt="2023-11-30T10:32:02.494" v="154" actId="554"/>
          <ac:spMkLst>
            <pc:docMk/>
            <pc:sldMk cId="388548778" sldId="360"/>
            <ac:spMk id="8" creationId="{E21EB4FA-2A3D-88CE-4EDD-0F70F8310D84}"/>
          </ac:spMkLst>
        </pc:spChg>
        <pc:spChg chg="del">
          <ac:chgData name="Tim Miller" userId="e118c78a-470c-4863-8b52-3aa598a6a1d5" providerId="ADAL" clId="{03304CE5-0BE2-445B-A2DE-F457C5727908}" dt="2023-11-30T10:31:07.270" v="139" actId="478"/>
          <ac:spMkLst>
            <pc:docMk/>
            <pc:sldMk cId="388548778" sldId="360"/>
            <ac:spMk id="16" creationId="{93786DF8-7473-1DE6-9B45-58874B60F9C1}"/>
          </ac:spMkLst>
        </pc:spChg>
        <pc:spChg chg="del">
          <ac:chgData name="Tim Miller" userId="e118c78a-470c-4863-8b52-3aa598a6a1d5" providerId="ADAL" clId="{03304CE5-0BE2-445B-A2DE-F457C5727908}" dt="2023-11-30T10:31:07.270" v="139" actId="478"/>
          <ac:spMkLst>
            <pc:docMk/>
            <pc:sldMk cId="388548778" sldId="360"/>
            <ac:spMk id="17" creationId="{F317343F-5F9B-B371-5445-BDDC09E5F5F3}"/>
          </ac:spMkLst>
        </pc:spChg>
        <pc:spChg chg="del">
          <ac:chgData name="Tim Miller" userId="e118c78a-470c-4863-8b52-3aa598a6a1d5" providerId="ADAL" clId="{03304CE5-0BE2-445B-A2DE-F457C5727908}" dt="2023-11-30T10:31:07.270" v="139" actId="478"/>
          <ac:spMkLst>
            <pc:docMk/>
            <pc:sldMk cId="388548778" sldId="360"/>
            <ac:spMk id="25" creationId="{CE33806F-8741-6761-B438-FAE110C92171}"/>
          </ac:spMkLst>
        </pc:spChg>
        <pc:spChg chg="mod">
          <ac:chgData name="Tim Miller" userId="e118c78a-470c-4863-8b52-3aa598a6a1d5" providerId="ADAL" clId="{03304CE5-0BE2-445B-A2DE-F457C5727908}" dt="2023-11-30T10:31:29.441" v="142" actId="555"/>
          <ac:spMkLst>
            <pc:docMk/>
            <pc:sldMk cId="388548778" sldId="360"/>
            <ac:spMk id="30" creationId="{29DD6770-517F-4F2A-9B1E-F128814526A2}"/>
          </ac:spMkLst>
        </pc:spChg>
        <pc:spChg chg="mod">
          <ac:chgData name="Tim Miller" userId="e118c78a-470c-4863-8b52-3aa598a6a1d5" providerId="ADAL" clId="{03304CE5-0BE2-445B-A2DE-F457C5727908}" dt="2023-11-30T10:31:32.871" v="143" actId="555"/>
          <ac:spMkLst>
            <pc:docMk/>
            <pc:sldMk cId="388548778" sldId="360"/>
            <ac:spMk id="37" creationId="{56DE9385-71FB-4480-9287-63998ADED277}"/>
          </ac:spMkLst>
        </pc:spChg>
        <pc:spChg chg="mod">
          <ac:chgData name="Tim Miller" userId="e118c78a-470c-4863-8b52-3aa598a6a1d5" providerId="ADAL" clId="{03304CE5-0BE2-445B-A2DE-F457C5727908}" dt="2023-11-30T10:31:40.676" v="146" actId="555"/>
          <ac:spMkLst>
            <pc:docMk/>
            <pc:sldMk cId="388548778" sldId="360"/>
            <ac:spMk id="38" creationId="{1C3CB482-63D6-4F77-82B8-2161327DA94D}"/>
          </ac:spMkLst>
        </pc:spChg>
        <pc:spChg chg="mod">
          <ac:chgData name="Tim Miller" userId="e118c78a-470c-4863-8b52-3aa598a6a1d5" providerId="ADAL" clId="{03304CE5-0BE2-445B-A2DE-F457C5727908}" dt="2023-11-30T10:31:59.717" v="153" actId="555"/>
          <ac:spMkLst>
            <pc:docMk/>
            <pc:sldMk cId="388548778" sldId="360"/>
            <ac:spMk id="39" creationId="{1E771000-3D4F-4C8F-8744-2559DDB1374C}"/>
          </ac:spMkLst>
        </pc:spChg>
        <pc:spChg chg="mod">
          <ac:chgData name="Tim Miller" userId="e118c78a-470c-4863-8b52-3aa598a6a1d5" providerId="ADAL" clId="{03304CE5-0BE2-445B-A2DE-F457C5727908}" dt="2023-11-30T10:32:02.494" v="154" actId="554"/>
          <ac:spMkLst>
            <pc:docMk/>
            <pc:sldMk cId="388548778" sldId="360"/>
            <ac:spMk id="40" creationId="{EF479BD6-F975-4D1B-AEAA-996CB8C30EE2}"/>
          </ac:spMkLst>
        </pc:spChg>
        <pc:spChg chg="del">
          <ac:chgData name="Tim Miller" userId="e118c78a-470c-4863-8b52-3aa598a6a1d5" providerId="ADAL" clId="{03304CE5-0BE2-445B-A2DE-F457C5727908}" dt="2023-11-30T10:31:07.270" v="139" actId="478"/>
          <ac:spMkLst>
            <pc:docMk/>
            <pc:sldMk cId="388548778" sldId="360"/>
            <ac:spMk id="50" creationId="{9BDBC98B-2FDD-4FE1-A803-C65F058E045F}"/>
          </ac:spMkLst>
        </pc:spChg>
        <pc:spChg chg="mod">
          <ac:chgData name="Tim Miller" userId="e118c78a-470c-4863-8b52-3aa598a6a1d5" providerId="ADAL" clId="{03304CE5-0BE2-445B-A2DE-F457C5727908}" dt="2023-11-30T10:31:29.441" v="142" actId="555"/>
          <ac:spMkLst>
            <pc:docMk/>
            <pc:sldMk cId="388548778" sldId="360"/>
            <ac:spMk id="51" creationId="{4098CAAD-5DF1-4D95-A346-50030E9DCE7A}"/>
          </ac:spMkLst>
        </pc:spChg>
        <pc:picChg chg="mod">
          <ac:chgData name="Tim Miller" userId="e118c78a-470c-4863-8b52-3aa598a6a1d5" providerId="ADAL" clId="{03304CE5-0BE2-445B-A2DE-F457C5727908}" dt="2023-11-30T10:31:37.384" v="145" actId="555"/>
          <ac:picMkLst>
            <pc:docMk/>
            <pc:sldMk cId="388548778" sldId="360"/>
            <ac:picMk id="26" creationId="{1BF71A08-7468-4150-B4FE-0AF63A7B8AB9}"/>
          </ac:picMkLst>
        </pc:picChg>
      </pc:sldChg>
      <pc:sldChg chg="mod modShow">
        <pc:chgData name="Tim Miller" userId="e118c78a-470c-4863-8b52-3aa598a6a1d5" providerId="ADAL" clId="{03304CE5-0BE2-445B-A2DE-F457C5727908}" dt="2023-11-30T10:33:01.534" v="163" actId="729"/>
        <pc:sldMkLst>
          <pc:docMk/>
          <pc:sldMk cId="2863397983" sldId="363"/>
        </pc:sldMkLst>
      </pc:sldChg>
      <pc:sldChg chg="mod modShow">
        <pc:chgData name="Tim Miller" userId="e118c78a-470c-4863-8b52-3aa598a6a1d5" providerId="ADAL" clId="{03304CE5-0BE2-445B-A2DE-F457C5727908}" dt="2023-11-30T10:33:11.665" v="164" actId="729"/>
        <pc:sldMkLst>
          <pc:docMk/>
          <pc:sldMk cId="4114633441" sldId="366"/>
        </pc:sldMkLst>
      </pc:sldChg>
      <pc:sldChg chg="mod modShow">
        <pc:chgData name="Tim Miller" userId="e118c78a-470c-4863-8b52-3aa598a6a1d5" providerId="ADAL" clId="{03304CE5-0BE2-445B-A2DE-F457C5727908}" dt="2023-11-30T10:33:22.976" v="165" actId="729"/>
        <pc:sldMkLst>
          <pc:docMk/>
          <pc:sldMk cId="4107157704" sldId="369"/>
        </pc:sldMkLst>
      </pc:sldChg>
      <pc:sldChg chg="mod modShow">
        <pc:chgData name="Tim Miller" userId="e118c78a-470c-4863-8b52-3aa598a6a1d5" providerId="ADAL" clId="{03304CE5-0BE2-445B-A2DE-F457C5727908}" dt="2023-11-30T10:33:22.976" v="165" actId="729"/>
        <pc:sldMkLst>
          <pc:docMk/>
          <pc:sldMk cId="1293644478" sldId="370"/>
        </pc:sldMkLst>
      </pc:sldChg>
      <pc:sldChg chg="mod modShow">
        <pc:chgData name="Tim Miller" userId="e118c78a-470c-4863-8b52-3aa598a6a1d5" providerId="ADAL" clId="{03304CE5-0BE2-445B-A2DE-F457C5727908}" dt="2023-11-30T10:33:01.534" v="163" actId="729"/>
        <pc:sldMkLst>
          <pc:docMk/>
          <pc:sldMk cId="2258161646" sldId="373"/>
        </pc:sldMkLst>
      </pc:sldChg>
      <pc:sldChg chg="mod modShow">
        <pc:chgData name="Tim Miller" userId="e118c78a-470c-4863-8b52-3aa598a6a1d5" providerId="ADAL" clId="{03304CE5-0BE2-445B-A2DE-F457C5727908}" dt="2023-11-30T10:33:01.534" v="163" actId="729"/>
        <pc:sldMkLst>
          <pc:docMk/>
          <pc:sldMk cId="1863560748" sldId="376"/>
        </pc:sldMkLst>
      </pc:sldChg>
      <pc:sldChg chg="mod modShow">
        <pc:chgData name="Tim Miller" userId="e118c78a-470c-4863-8b52-3aa598a6a1d5" providerId="ADAL" clId="{03304CE5-0BE2-445B-A2DE-F457C5727908}" dt="2023-11-30T10:28:50.648" v="63" actId="729"/>
        <pc:sldMkLst>
          <pc:docMk/>
          <pc:sldMk cId="2469447669" sldId="377"/>
        </pc:sldMkLst>
      </pc:sldChg>
      <pc:sldChg chg="add">
        <pc:chgData name="Tim Miller" userId="e118c78a-470c-4863-8b52-3aa598a6a1d5" providerId="ADAL" clId="{03304CE5-0BE2-445B-A2DE-F457C5727908}" dt="2023-11-30T10:28:57.917" v="64"/>
        <pc:sldMkLst>
          <pc:docMk/>
          <pc:sldMk cId="2026399423" sldId="381"/>
        </pc:sldMkLst>
      </pc:sldChg>
      <pc:sldChg chg="add">
        <pc:chgData name="Tim Miller" userId="e118c78a-470c-4863-8b52-3aa598a6a1d5" providerId="ADAL" clId="{03304CE5-0BE2-445B-A2DE-F457C5727908}" dt="2023-11-30T10:28:57.917" v="64"/>
        <pc:sldMkLst>
          <pc:docMk/>
          <pc:sldMk cId="291703195" sldId="386"/>
        </pc:sldMkLst>
      </pc:sldChg>
      <pc:sldChg chg="add del">
        <pc:chgData name="Tim Miller" userId="e118c78a-470c-4863-8b52-3aa598a6a1d5" providerId="ADAL" clId="{03304CE5-0BE2-445B-A2DE-F457C5727908}" dt="2023-11-30T10:29:18.700" v="68"/>
        <pc:sldMkLst>
          <pc:docMk/>
          <pc:sldMk cId="650647207" sldId="387"/>
        </pc:sldMkLst>
      </pc:sldChg>
      <pc:sldChg chg="add">
        <pc:chgData name="Tim Miller" userId="e118c78a-470c-4863-8b52-3aa598a6a1d5" providerId="ADAL" clId="{03304CE5-0BE2-445B-A2DE-F457C5727908}" dt="2023-11-30T10:29:24.783" v="69"/>
        <pc:sldMkLst>
          <pc:docMk/>
          <pc:sldMk cId="1167693238" sldId="387"/>
        </pc:sldMkLst>
      </pc:sldChg>
      <pc:sldChg chg="add del">
        <pc:chgData name="Tim Miller" userId="e118c78a-470c-4863-8b52-3aa598a6a1d5" providerId="ADAL" clId="{03304CE5-0BE2-445B-A2DE-F457C5727908}" dt="2023-11-30T10:29:12.567" v="66"/>
        <pc:sldMkLst>
          <pc:docMk/>
          <pc:sldMk cId="3158140980" sldId="387"/>
        </pc:sldMkLst>
      </pc:sldChg>
      <pc:sldChg chg="add del">
        <pc:chgData name="Tim Miller" userId="e118c78a-470c-4863-8b52-3aa598a6a1d5" providerId="ADAL" clId="{03304CE5-0BE2-445B-A2DE-F457C5727908}" dt="2023-11-30T10:29:12.567" v="66"/>
        <pc:sldMkLst>
          <pc:docMk/>
          <pc:sldMk cId="964535060" sldId="388"/>
        </pc:sldMkLst>
      </pc:sldChg>
      <pc:sldChg chg="add del">
        <pc:chgData name="Tim Miller" userId="e118c78a-470c-4863-8b52-3aa598a6a1d5" providerId="ADAL" clId="{03304CE5-0BE2-445B-A2DE-F457C5727908}" dt="2023-11-30T10:29:18.700" v="68"/>
        <pc:sldMkLst>
          <pc:docMk/>
          <pc:sldMk cId="3559497582" sldId="388"/>
        </pc:sldMkLst>
      </pc:sldChg>
      <pc:sldChg chg="add">
        <pc:chgData name="Tim Miller" userId="e118c78a-470c-4863-8b52-3aa598a6a1d5" providerId="ADAL" clId="{03304CE5-0BE2-445B-A2DE-F457C5727908}" dt="2023-11-30T10:30:29.949" v="138"/>
        <pc:sldMkLst>
          <pc:docMk/>
          <pc:sldMk cId="4109571974" sldId="394"/>
        </pc:sldMkLst>
      </pc:sldChg>
      <pc:sldChg chg="add">
        <pc:chgData name="Tim Miller" userId="e118c78a-470c-4863-8b52-3aa598a6a1d5" providerId="ADAL" clId="{03304CE5-0BE2-445B-A2DE-F457C5727908}" dt="2023-11-30T10:30:29.949" v="138"/>
        <pc:sldMkLst>
          <pc:docMk/>
          <pc:sldMk cId="2968130734" sldId="399"/>
        </pc:sldMkLst>
      </pc:sldChg>
      <pc:sldChg chg="add">
        <pc:chgData name="Tim Miller" userId="e118c78a-470c-4863-8b52-3aa598a6a1d5" providerId="ADAL" clId="{03304CE5-0BE2-445B-A2DE-F457C5727908}" dt="2023-11-30T10:30:29.949" v="138"/>
        <pc:sldMkLst>
          <pc:docMk/>
          <pc:sldMk cId="3257753172" sldId="406"/>
        </pc:sldMkLst>
      </pc:sldChg>
      <pc:sldChg chg="add">
        <pc:chgData name="Tim Miller" userId="e118c78a-470c-4863-8b52-3aa598a6a1d5" providerId="ADAL" clId="{03304CE5-0BE2-445B-A2DE-F457C5727908}" dt="2023-11-30T10:30:29.949" v="138"/>
        <pc:sldMkLst>
          <pc:docMk/>
          <pc:sldMk cId="114970230" sldId="407"/>
        </pc:sldMkLst>
      </pc:sldChg>
      <pc:sldChg chg="add mod modShow">
        <pc:chgData name="Tim Miller" userId="e118c78a-470c-4863-8b52-3aa598a6a1d5" providerId="ADAL" clId="{03304CE5-0BE2-445B-A2DE-F457C5727908}" dt="2023-12-01T00:08:32.593" v="174" actId="729"/>
        <pc:sldMkLst>
          <pc:docMk/>
          <pc:sldMk cId="697169638" sldId="408"/>
        </pc:sldMkLst>
      </pc:sldChg>
      <pc:sldChg chg="modSp add">
        <pc:chgData name="Tim Miller" userId="e118c78a-470c-4863-8b52-3aa598a6a1d5" providerId="ADAL" clId="{03304CE5-0BE2-445B-A2DE-F457C5727908}" dt="2023-12-08T04:48:22.982" v="176" actId="14826"/>
        <pc:sldMkLst>
          <pc:docMk/>
          <pc:sldMk cId="1779289951" sldId="409"/>
        </pc:sldMkLst>
        <pc:picChg chg="mod">
          <ac:chgData name="Tim Miller" userId="e118c78a-470c-4863-8b52-3aa598a6a1d5" providerId="ADAL" clId="{03304CE5-0BE2-445B-A2DE-F457C5727908}" dt="2023-12-08T04:48:22.982" v="176" actId="14826"/>
          <ac:picMkLst>
            <pc:docMk/>
            <pc:sldMk cId="1779289951" sldId="409"/>
            <ac:picMk id="8" creationId="{8B752969-0697-B8BF-33BF-1083492C2818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jpeg>
</file>

<file path=ppt/media/image12.png>
</file>

<file path=ppt/media/image13.jp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91FE8-0757-4F58-AEB7-51388F77FEF6}" type="datetimeFigureOut">
              <a:rPr lang="en-AU" smtClean="0"/>
              <a:t>3/07/2024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5FE2C-8463-47C4-861B-06C95A412C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0847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70283BFE-2F53-48D3-A496-C90277CC97F6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8" cy="11308556"/>
          </a:xfrm>
          <a:prstGeom prst="rect">
            <a:avLst/>
          </a:prstGeom>
        </p:spPr>
      </p:pic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8" name="Holder 2">
            <a:extLst>
              <a:ext uri="{FF2B5EF4-FFF2-40B4-BE49-F238E27FC236}">
                <a16:creationId xmlns:a16="http://schemas.microsoft.com/office/drawing/2014/main" id="{3129EAEB-CF93-4608-8012-66EF55F5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742" y="5121275"/>
            <a:ext cx="8660508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44C3CF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57752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7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">
            <a:extLst>
              <a:ext uri="{FF2B5EF4-FFF2-40B4-BE49-F238E27FC236}">
                <a16:creationId xmlns:a16="http://schemas.microsoft.com/office/drawing/2014/main" id="{528AF1E3-7025-4EEE-BC1A-1FD91CE42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688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4C07CF-C07F-463C-AC4E-1C452073F4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9551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5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479EBEE8-C8E8-4286-9F74-5D5F424FA78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1" r="4701"/>
          <a:stretch/>
        </p:blipFill>
        <p:spPr bwMode="auto">
          <a:xfrm>
            <a:off x="15421" y="4989"/>
            <a:ext cx="20096642" cy="1130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A68BFF-9D96-458E-9FDA-4FDFC3B7CDC2}"/>
              </a:ext>
            </a:extLst>
          </p:cNvPr>
          <p:cNvSpPr/>
          <p:nvPr userDrawn="1"/>
        </p:nvSpPr>
        <p:spPr>
          <a:xfrm>
            <a:off x="0" y="-1"/>
            <a:ext cx="20104100" cy="11309351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0946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E376C5F9-80D3-4DB8-9B02-32B716A01D25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8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3299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45913" y="0"/>
            <a:ext cx="14858175" cy="11308556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0643870" cy="11308715"/>
          </a:xfrm>
          <a:custGeom>
            <a:avLst/>
            <a:gdLst/>
            <a:ahLst/>
            <a:cxnLst/>
            <a:rect l="l" t="t" r="r" b="b"/>
            <a:pathLst>
              <a:path w="10643870" h="11308715">
                <a:moveTo>
                  <a:pt x="7613621" y="0"/>
                </a:moveTo>
                <a:lnTo>
                  <a:pt x="0" y="0"/>
                </a:lnTo>
                <a:lnTo>
                  <a:pt x="0" y="11308556"/>
                </a:lnTo>
                <a:lnTo>
                  <a:pt x="10643749" y="11308556"/>
                </a:lnTo>
                <a:lnTo>
                  <a:pt x="7613621" y="0"/>
                </a:lnTo>
                <a:close/>
              </a:path>
            </a:pathLst>
          </a:custGeom>
          <a:solidFill>
            <a:srgbClr val="EE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86742" y="929679"/>
            <a:ext cx="17930614" cy="7797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20212705" cy="11648104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EE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741" userDrawn="1">
          <p15:clr>
            <a:srgbClr val="FBAE40"/>
          </p15:clr>
        </p15:guide>
        <p15:guide id="2" pos="4223" userDrawn="1">
          <p15:clr>
            <a:srgbClr val="FBAE40"/>
          </p15:clr>
        </p15:guide>
        <p15:guide id="3" pos="8441" userDrawn="1">
          <p15:clr>
            <a:srgbClr val="FBAE40"/>
          </p15:clr>
        </p15:guide>
        <p15:guide id="4" orient="horz" pos="238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pic>
        <p:nvPicPr>
          <p:cNvPr id="3" name="Picture 2" descr="A close-up of a tower&#10;&#10;Description automatically generated with low confidence">
            <a:extLst>
              <a:ext uri="{FF2B5EF4-FFF2-40B4-BE49-F238E27FC236}">
                <a16:creationId xmlns:a16="http://schemas.microsoft.com/office/drawing/2014/main" id="{49F99D16-E917-E93E-97EE-2FD3302B9D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785" b="99676" l="9908" r="92237">
                        <a14:foregroundMark x1="63432" y1="96319" x2="63432" y2="96319"/>
                        <a14:foregroundMark x1="63432" y1="96319" x2="89122" y2="95510"/>
                        <a14:foregroundMark x1="89122" y1="95510" x2="92237" y2="98908"/>
                        <a14:foregroundMark x1="92237" y1="98908" x2="51379" y2="99676"/>
                        <a14:foregroundMark x1="70072" y1="69175" x2="78652" y2="71157"/>
                        <a14:foregroundMark x1="78652" y1="71157" x2="79111" y2="66828"/>
                        <a14:foregroundMark x1="79111" y1="66828" x2="79316" y2="66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183"/>
          <a:stretch/>
        </p:blipFill>
        <p:spPr>
          <a:xfrm>
            <a:off x="8832850" y="0"/>
            <a:ext cx="11511783" cy="11309349"/>
          </a:xfrm>
          <a:prstGeom prst="rect">
            <a:avLst/>
          </a:prstGeom>
        </p:spPr>
      </p:pic>
      <p:sp>
        <p:nvSpPr>
          <p:cNvPr id="5" name="bg object 17">
            <a:extLst>
              <a:ext uri="{FF2B5EF4-FFF2-40B4-BE49-F238E27FC236}">
                <a16:creationId xmlns:a16="http://schemas.microsoft.com/office/drawing/2014/main" id="{F72CDA43-810E-9577-0448-975AC5DD41F7}"/>
              </a:ext>
            </a:extLst>
          </p:cNvPr>
          <p:cNvSpPr/>
          <p:nvPr userDrawn="1"/>
        </p:nvSpPr>
        <p:spPr>
          <a:xfrm>
            <a:off x="0" y="0"/>
            <a:ext cx="10643870" cy="11308715"/>
          </a:xfrm>
          <a:custGeom>
            <a:avLst/>
            <a:gdLst/>
            <a:ahLst/>
            <a:cxnLst/>
            <a:rect l="l" t="t" r="r" b="b"/>
            <a:pathLst>
              <a:path w="10643870" h="11308715">
                <a:moveTo>
                  <a:pt x="7613621" y="0"/>
                </a:moveTo>
                <a:lnTo>
                  <a:pt x="0" y="0"/>
                </a:lnTo>
                <a:lnTo>
                  <a:pt x="0" y="11308556"/>
                </a:lnTo>
                <a:lnTo>
                  <a:pt x="10643749" y="11308556"/>
                </a:lnTo>
                <a:lnTo>
                  <a:pt x="7613621" y="0"/>
                </a:lnTo>
                <a:close/>
              </a:path>
            </a:pathLst>
          </a:custGeom>
          <a:solidFill>
            <a:srgbClr val="1C293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200" userDrawn="1">
          <p15:clr>
            <a:srgbClr val="FBAE40"/>
          </p15:clr>
        </p15:guide>
        <p15:guide id="2" pos="8444" userDrawn="1">
          <p15:clr>
            <a:srgbClr val="FBAE40"/>
          </p15:clr>
        </p15:guide>
        <p15:guide id="6" orient="horz" pos="2360" userDrawn="1">
          <p15:clr>
            <a:srgbClr val="FBAE40"/>
          </p15:clr>
        </p15:guide>
        <p15:guide id="7" orient="horz" pos="474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tower&#10;&#10;Description automatically generated with low confidence">
            <a:extLst>
              <a:ext uri="{FF2B5EF4-FFF2-40B4-BE49-F238E27FC236}">
                <a16:creationId xmlns:a16="http://schemas.microsoft.com/office/drawing/2014/main" id="{C6DB3624-4941-49E4-AEA5-F35B927A0D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785" b="99676" l="9908" r="92237">
                        <a14:foregroundMark x1="63432" y1="96319" x2="63432" y2="96319"/>
                        <a14:foregroundMark x1="63432" y1="96319" x2="89122" y2="95510"/>
                        <a14:foregroundMark x1="89122" y1="95510" x2="92237" y2="98908"/>
                        <a14:foregroundMark x1="92237" y1="98908" x2="51379" y2="99676"/>
                        <a14:foregroundMark x1="70072" y1="69175" x2="78652" y2="71157"/>
                        <a14:foregroundMark x1="78652" y1="71157" x2="79111" y2="66828"/>
                        <a14:foregroundMark x1="79111" y1="66828" x2="79316" y2="66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183"/>
          <a:stretch/>
        </p:blipFill>
        <p:spPr>
          <a:xfrm>
            <a:off x="8832850" y="0"/>
            <a:ext cx="11511783" cy="1130934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0643870" cy="11308715"/>
          </a:xfrm>
          <a:custGeom>
            <a:avLst/>
            <a:gdLst/>
            <a:ahLst/>
            <a:cxnLst/>
            <a:rect l="l" t="t" r="r" b="b"/>
            <a:pathLst>
              <a:path w="10643870" h="11308715">
                <a:moveTo>
                  <a:pt x="7613621" y="0"/>
                </a:moveTo>
                <a:lnTo>
                  <a:pt x="0" y="0"/>
                </a:lnTo>
                <a:lnTo>
                  <a:pt x="0" y="11308556"/>
                </a:lnTo>
                <a:lnTo>
                  <a:pt x="10643749" y="11308556"/>
                </a:lnTo>
                <a:lnTo>
                  <a:pt x="7613621" y="0"/>
                </a:lnTo>
                <a:close/>
              </a:path>
            </a:pathLst>
          </a:custGeom>
          <a:solidFill>
            <a:srgbClr val="1C293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86742" y="929679"/>
            <a:ext cx="17930614" cy="7797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2586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2">
            <a:extLst>
              <a:ext uri="{FF2B5EF4-FFF2-40B4-BE49-F238E27FC236}">
                <a16:creationId xmlns:a16="http://schemas.microsoft.com/office/drawing/2014/main" id="{978FD444-7C50-411C-89E6-2CA29DEEBF37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5"/>
          </a:xfrm>
          <a:prstGeom prst="rect">
            <a:avLst/>
          </a:prstGeom>
        </p:spPr>
      </p:pic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6" name="Holder 2">
            <a:extLst>
              <a:ext uri="{FF2B5EF4-FFF2-40B4-BE49-F238E27FC236}">
                <a16:creationId xmlns:a16="http://schemas.microsoft.com/office/drawing/2014/main" id="{3867796B-3875-48EC-B7EA-C78004718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742" y="5121275"/>
            <a:ext cx="8660508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44C3CF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5960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C970ACD8-745E-4409-985F-0829B8652C89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5"/>
          </a:xfrm>
          <a:prstGeom prst="rect">
            <a:avLst/>
          </a:prstGeom>
        </p:spPr>
      </p:pic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8" name="Holder 2">
            <a:extLst>
              <a:ext uri="{FF2B5EF4-FFF2-40B4-BE49-F238E27FC236}">
                <a16:creationId xmlns:a16="http://schemas.microsoft.com/office/drawing/2014/main" id="{A9D441DE-A9E0-4EE2-817B-FD8BA402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742" y="5121275"/>
            <a:ext cx="8660508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44C3CF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77991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EEEDED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6697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 background">
            <a:extLst>
              <a:ext uri="{FF2B5EF4-FFF2-40B4-BE49-F238E27FC236}">
                <a16:creationId xmlns:a16="http://schemas.microsoft.com/office/drawing/2014/main" id="{6E8ADD20-5B2C-4A0C-A0D3-E16E15E429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8151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A90903-6B98-4BDD-BA3C-8B02C2633D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9618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4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">
            <a:extLst>
              <a:ext uri="{FF2B5EF4-FFF2-40B4-BE49-F238E27FC236}">
                <a16:creationId xmlns:a16="http://schemas.microsoft.com/office/drawing/2014/main" id="{2371EC73-E789-450A-B7D4-3DD7C06A56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0276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5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528421C-954D-42F3-9E21-674EA4AC7B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7955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6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">
            <a:extLst>
              <a:ext uri="{FF2B5EF4-FFF2-40B4-BE49-F238E27FC236}">
                <a16:creationId xmlns:a16="http://schemas.microsoft.com/office/drawing/2014/main" id="{3C9420F5-ED5B-417D-A40D-F33EB98E98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761747"/>
          </a:xfrm>
        </p:spPr>
        <p:txBody>
          <a:bodyPr lIns="0" tIns="0" rIns="0" bIns="0"/>
          <a:lstStyle>
            <a:lvl1pPr>
              <a:defRPr sz="4950" b="1" i="0">
                <a:solidFill>
                  <a:srgbClr val="094183"/>
                </a:solidFill>
                <a:latin typeface="SourceSansPro-SemiBold"/>
                <a:cs typeface="SourceSansPro-SemiBold"/>
              </a:defRPr>
            </a:lvl1pPr>
          </a:lstStyle>
          <a:p>
            <a:endParaRPr lang="en-AU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rgbClr val="094183"/>
                </a:solidFill>
              </a:defRPr>
            </a:lvl1pPr>
          </a:lstStyle>
          <a:p>
            <a:fld id="{B6F15528-21DE-4FAA-801E-634DDDAF4B2B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104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0">
          <p15:clr>
            <a:srgbClr val="FBAE40"/>
          </p15:clr>
        </p15:guide>
        <p15:guide id="2" pos="8444">
          <p15:clr>
            <a:srgbClr val="FBAE40"/>
          </p15:clr>
        </p15:guide>
        <p15:guide id="3" orient="horz" pos="2362">
          <p15:clr>
            <a:srgbClr val="FBAE40"/>
          </p15:clr>
        </p15:guide>
        <p15:guide id="4" orient="horz" pos="476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6742" y="929679"/>
            <a:ext cx="17930614" cy="14497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1" i="0">
                <a:solidFill>
                  <a:schemeClr val="bg1"/>
                </a:solidFill>
                <a:latin typeface="SourceSansPro-SemiBold"/>
                <a:cs typeface="SourceSansPro-SemiBold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86742" y="3798702"/>
            <a:ext cx="17930614" cy="6182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 userDrawn="1">
          <p15:clr>
            <a:srgbClr val="F26B43"/>
          </p15:clr>
        </p15:guide>
        <p15:guide id="2" pos="63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close-up of a tower&#10;&#10;Description automatically generated with low confidence">
            <a:extLst>
              <a:ext uri="{FF2B5EF4-FFF2-40B4-BE49-F238E27FC236}">
                <a16:creationId xmlns:a16="http://schemas.microsoft.com/office/drawing/2014/main" id="{67693191-7D97-90F1-8F23-05CED689CE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785" b="99676" l="9908" r="92237">
                        <a14:foregroundMark x1="63432" y1="96319" x2="63432" y2="96319"/>
                        <a14:foregroundMark x1="63432" y1="96319" x2="89122" y2="95510"/>
                        <a14:foregroundMark x1="89122" y1="95510" x2="92237" y2="98908"/>
                        <a14:foregroundMark x1="92237" y1="98908" x2="51379" y2="99676"/>
                        <a14:foregroundMark x1="70072" y1="69175" x2="78652" y2="71157"/>
                        <a14:foregroundMark x1="78652" y1="71157" x2="79111" y2="66828"/>
                        <a14:foregroundMark x1="79111" y1="66828" x2="79316" y2="66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183"/>
          <a:stretch/>
        </p:blipFill>
        <p:spPr>
          <a:xfrm>
            <a:off x="8832850" y="0"/>
            <a:ext cx="11511783" cy="11309349"/>
          </a:xfrm>
          <a:prstGeom prst="rect">
            <a:avLst/>
          </a:prstGeom>
        </p:spPr>
      </p:pic>
      <p:sp>
        <p:nvSpPr>
          <p:cNvPr id="27" name="bg object 17">
            <a:extLst>
              <a:ext uri="{FF2B5EF4-FFF2-40B4-BE49-F238E27FC236}">
                <a16:creationId xmlns:a16="http://schemas.microsoft.com/office/drawing/2014/main" id="{E6433EC2-AB4B-59D5-3009-638D54DB5F00}"/>
              </a:ext>
            </a:extLst>
          </p:cNvPr>
          <p:cNvSpPr/>
          <p:nvPr/>
        </p:nvSpPr>
        <p:spPr>
          <a:xfrm>
            <a:off x="0" y="0"/>
            <a:ext cx="10643870" cy="11308715"/>
          </a:xfrm>
          <a:custGeom>
            <a:avLst/>
            <a:gdLst/>
            <a:ahLst/>
            <a:cxnLst/>
            <a:rect l="l" t="t" r="r" b="b"/>
            <a:pathLst>
              <a:path w="10643870" h="11308715">
                <a:moveTo>
                  <a:pt x="7613621" y="0"/>
                </a:moveTo>
                <a:lnTo>
                  <a:pt x="0" y="0"/>
                </a:lnTo>
                <a:lnTo>
                  <a:pt x="0" y="11308556"/>
                </a:lnTo>
                <a:lnTo>
                  <a:pt x="10643749" y="11308556"/>
                </a:lnTo>
                <a:lnTo>
                  <a:pt x="7613621" y="0"/>
                </a:lnTo>
                <a:close/>
              </a:path>
            </a:pathLst>
          </a:custGeom>
          <a:solidFill>
            <a:srgbClr val="1C293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19"/>
          <p:cNvSpPr txBox="1"/>
          <p:nvPr/>
        </p:nvSpPr>
        <p:spPr>
          <a:xfrm>
            <a:off x="763018" y="4070499"/>
            <a:ext cx="8247266" cy="38414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7651115" algn="l"/>
              </a:tabLst>
            </a:pP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WHY YOUR AI DECISION SUPPORT TOOL</a:t>
            </a:r>
            <a:br>
              <a:rPr lang="en-AU" sz="4800" b="1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</a:b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DO</a:t>
            </a:r>
            <a:r>
              <a:rPr lang="en-AU" sz="4800" b="1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ES</a:t>
            </a: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N’T WORK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7651115" algn="l"/>
              </a:tabLst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AND WHY IT IS SO &amp;*%* HARD TO GET </a:t>
            </a:r>
            <a:r>
              <a:rPr lang="en-US" sz="3600" b="1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IT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  <a:t> TO DO SO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rPr>
            </a:br>
            <a:endParaRPr lang="en-US" sz="3200" b="1" dirty="0">
              <a:latin typeface="Source Sans Pro" panose="020B0503030403020204" pitchFamily="34" charset="0"/>
              <a:ea typeface="Source Sans Pro" panose="020B0503030403020204" pitchFamily="34" charset="0"/>
              <a:cs typeface="Arial"/>
            </a:endParaRPr>
          </a:p>
        </p:txBody>
      </p:sp>
      <p:sp>
        <p:nvSpPr>
          <p:cNvPr id="28" name="object 21">
            <a:extLst>
              <a:ext uri="{FF2B5EF4-FFF2-40B4-BE49-F238E27FC236}">
                <a16:creationId xmlns:a16="http://schemas.microsoft.com/office/drawing/2014/main" id="{711E85CB-0BA2-FD15-F9F0-2E5E76FA5B9D}"/>
              </a:ext>
            </a:extLst>
          </p:cNvPr>
          <p:cNvSpPr txBox="1"/>
          <p:nvPr/>
        </p:nvSpPr>
        <p:spPr>
          <a:xfrm>
            <a:off x="832675" y="8135626"/>
            <a:ext cx="7131143" cy="2458365"/>
          </a:xfrm>
          <a:prstGeom prst="rect">
            <a:avLst/>
          </a:prstGeom>
        </p:spPr>
        <p:txBody>
          <a:bodyPr vert="horz" wrap="square" lIns="0" tIns="1257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90"/>
              </a:spcBef>
            </a:pPr>
            <a:r>
              <a:rPr sz="2000" b="1" spc="15" dirty="0">
                <a:solidFill>
                  <a:srgbClr val="FFFFFF"/>
                </a:solidFill>
                <a:latin typeface="Source Sans Pro"/>
                <a:cs typeface="Source Sans Pro"/>
              </a:rPr>
              <a:t>Tim</a:t>
            </a:r>
            <a:r>
              <a:rPr sz="2000" b="1" spc="-10" dirty="0">
                <a:solidFill>
                  <a:srgbClr val="FFFFFF"/>
                </a:solidFill>
                <a:latin typeface="Source Sans Pro"/>
                <a:cs typeface="Source Sans Pro"/>
              </a:rPr>
              <a:t> </a:t>
            </a:r>
            <a:r>
              <a:rPr sz="2000" b="1" spc="10" dirty="0">
                <a:solidFill>
                  <a:srgbClr val="FFFFFF"/>
                </a:solidFill>
                <a:latin typeface="Source Sans Pro"/>
                <a:cs typeface="Source Sans Pro"/>
              </a:rPr>
              <a:t>Miller</a:t>
            </a:r>
            <a:endParaRPr sz="2000" dirty="0">
              <a:latin typeface="Source Sans Pro"/>
              <a:cs typeface="Source Sans Pro"/>
            </a:endParaRPr>
          </a:p>
          <a:p>
            <a:pPr marL="12700" marR="1173480">
              <a:lnSpc>
                <a:spcPct val="104200"/>
              </a:lnSpc>
              <a:spcBef>
                <a:spcPts val="825"/>
              </a:spcBef>
            </a:pPr>
            <a:r>
              <a:rPr lang="en-AU" sz="2000" spc="15" dirty="0">
                <a:solidFill>
                  <a:srgbClr val="FFFFFF"/>
                </a:solidFill>
                <a:latin typeface="Source Sans Pro"/>
                <a:cs typeface="Source Sans Pro"/>
              </a:rPr>
              <a:t>Professor of Artificial Intelligence</a:t>
            </a:r>
            <a:br>
              <a:rPr lang="en-AU" sz="2000" spc="15" dirty="0">
                <a:solidFill>
                  <a:srgbClr val="FFFFFF"/>
                </a:solidFill>
                <a:latin typeface="Source Sans Pro"/>
                <a:cs typeface="Source Sans Pro"/>
              </a:rPr>
            </a:br>
            <a:r>
              <a:rPr sz="2000" spc="15" dirty="0">
                <a:solidFill>
                  <a:srgbClr val="FFFFFF"/>
                </a:solidFill>
                <a:latin typeface="Source Sans Pro"/>
                <a:cs typeface="Source Sans Pro"/>
              </a:rPr>
              <a:t>School</a:t>
            </a:r>
            <a:r>
              <a:rPr sz="2000" dirty="0">
                <a:solidFill>
                  <a:srgbClr val="FFFFFF"/>
                </a:solidFill>
                <a:latin typeface="Source Sans Pro"/>
                <a:cs typeface="Source Sans Pro"/>
              </a:rPr>
              <a:t> </a:t>
            </a:r>
            <a:r>
              <a:rPr sz="2000" spc="10" dirty="0">
                <a:solidFill>
                  <a:srgbClr val="FFFFFF"/>
                </a:solidFill>
                <a:latin typeface="Source Sans Pro"/>
                <a:cs typeface="Source Sans Pro"/>
              </a:rPr>
              <a:t>of</a:t>
            </a:r>
            <a:r>
              <a:rPr sz="2000" dirty="0">
                <a:solidFill>
                  <a:srgbClr val="FFFFFF"/>
                </a:solidFill>
                <a:latin typeface="Source Sans Pro"/>
                <a:cs typeface="Source Sans Pro"/>
              </a:rPr>
              <a:t> </a:t>
            </a:r>
            <a:r>
              <a:rPr lang="en-AU" sz="2000" dirty="0">
                <a:solidFill>
                  <a:srgbClr val="FFFFFF"/>
                </a:solidFill>
                <a:latin typeface="Source Sans Pro"/>
                <a:cs typeface="Source Sans Pro"/>
              </a:rPr>
              <a:t>Electrical Engineering and </a:t>
            </a:r>
            <a:r>
              <a:rPr sz="2000" spc="15" dirty="0">
                <a:solidFill>
                  <a:srgbClr val="FFFFFF"/>
                </a:solidFill>
                <a:latin typeface="Source Sans Pro"/>
                <a:cs typeface="Source Sans Pro"/>
              </a:rPr>
              <a:t>C</a:t>
            </a:r>
            <a:r>
              <a:rPr lang="en-AU" sz="2000" spc="15" dirty="0" err="1">
                <a:solidFill>
                  <a:srgbClr val="FFFFFF"/>
                </a:solidFill>
                <a:latin typeface="Source Sans Pro"/>
                <a:cs typeface="Source Sans Pro"/>
              </a:rPr>
              <a:t>omputer</a:t>
            </a:r>
            <a:r>
              <a:rPr lang="en-AU" sz="2000" spc="15" dirty="0">
                <a:solidFill>
                  <a:srgbClr val="FFFFFF"/>
                </a:solidFill>
                <a:latin typeface="Source Sans Pro"/>
                <a:cs typeface="Source Sans Pro"/>
              </a:rPr>
              <a:t> Science</a:t>
            </a:r>
            <a:br>
              <a:rPr lang="en-AU" sz="2000" spc="15" dirty="0">
                <a:solidFill>
                  <a:srgbClr val="FFFFFF"/>
                </a:solidFill>
                <a:latin typeface="Source Sans Pro"/>
                <a:cs typeface="Source Sans Pro"/>
              </a:rPr>
            </a:br>
            <a: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  <a:t>The University of Queensland, Australia</a:t>
            </a:r>
            <a:b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</a:br>
            <a: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  <a:t>E: timothy.miller@uq.edu.au</a:t>
            </a:r>
            <a:b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</a:br>
            <a: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  <a:t>W: https://uqtmiller.github.io/</a:t>
            </a:r>
          </a:p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lang="en-AU" sz="2000" spc="5" dirty="0">
                <a:solidFill>
                  <a:srgbClr val="FFFFFF"/>
                </a:solidFill>
                <a:latin typeface="Source Sans Pro"/>
                <a:cs typeface="Source Sans Pro"/>
              </a:rPr>
              <a:t>X: @tmiller_uq</a:t>
            </a:r>
            <a:endParaRPr sz="2000" dirty="0">
              <a:latin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978600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8"/>
  <p:tag name="TPFULLVERSION" val="1.3.3.5"/>
  <p:tag name="TPOS" val="2"/>
  <p:tag name="TPLASTSAVEVERSION" val="6.2 PC"/>
  <p:tag name="TPLASTSAVEPRODUCT" val="EchoPoll for PowerPoint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94183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2225">
          <a:solidFill>
            <a:schemeClr val="bg1"/>
          </a:solidFill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10615</TotalTime>
  <Words>74</Words>
  <Application>Microsoft Office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Source Sans Pro</vt:lpstr>
      <vt:lpstr>SourceSansPro-SemiBold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Miller</dc:creator>
  <cp:lastModifiedBy>Tim Miller</cp:lastModifiedBy>
  <cp:revision>88</cp:revision>
  <dcterms:created xsi:type="dcterms:W3CDTF">2021-10-08T06:39:17Z</dcterms:created>
  <dcterms:modified xsi:type="dcterms:W3CDTF">2024-07-03T11:21:07Z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2021-10-06T00:00:00Z</vt:filetime>
  </property>
  <property fmtid="{D5CDD505-2E9C-101B-9397-08002B2CF9AE}" pid="3" name="Creator">
    <vt:lpwstr>Adobe InDesign 16.4 (Macintosh)</vt:lpwstr>
  </property>
  <property fmtid="{D5CDD505-2E9C-101B-9397-08002B2CF9AE}" pid="4" name="LastSaved">
    <vt:filetime>2021-10-08T00:00:00Z</vt:filetime>
  </property>
  <property fmtid="{D5CDD505-2E9C-101B-9397-08002B2CF9AE}" pid="5" name="MSIP_Label_0f488380-630a-4f55-a077-a19445e3f360_Enabled">
    <vt:lpwstr>true</vt:lpwstr>
  </property>
  <property fmtid="{D5CDD505-2E9C-101B-9397-08002B2CF9AE}" pid="6" name="MSIP_Label_0f488380-630a-4f55-a077-a19445e3f360_SetDate">
    <vt:lpwstr>2023-11-27T20:00:37Z</vt:lpwstr>
  </property>
  <property fmtid="{D5CDD505-2E9C-101B-9397-08002B2CF9AE}" pid="7" name="MSIP_Label_0f488380-630a-4f55-a077-a19445e3f360_Method">
    <vt:lpwstr>Standard</vt:lpwstr>
  </property>
  <property fmtid="{D5CDD505-2E9C-101B-9397-08002B2CF9AE}" pid="8" name="MSIP_Label_0f488380-630a-4f55-a077-a19445e3f360_Name">
    <vt:lpwstr>OFFICIAL - INTERNAL</vt:lpwstr>
  </property>
  <property fmtid="{D5CDD505-2E9C-101B-9397-08002B2CF9AE}" pid="9" name="MSIP_Label_0f488380-630a-4f55-a077-a19445e3f360_SiteId">
    <vt:lpwstr>b6e377cf-9db3-46cb-91a2-fad9605bb15c</vt:lpwstr>
  </property>
  <property fmtid="{D5CDD505-2E9C-101B-9397-08002B2CF9AE}" pid="10" name="MSIP_Label_0f488380-630a-4f55-a077-a19445e3f360_ActionId">
    <vt:lpwstr>2263937d-83da-42f8-897b-2b5ba139c366</vt:lpwstr>
  </property>
  <property fmtid="{D5CDD505-2E9C-101B-9397-08002B2CF9AE}" pid="11" name="MSIP_Label_0f488380-630a-4f55-a077-a19445e3f360_ContentBits">
    <vt:lpwstr>0</vt:lpwstr>
  </property>
</Properties>
</file>

<file path=docProps/thumbnail.jpeg>
</file>